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29"/>
  </p:notesMasterIdLst>
  <p:sldIdLst>
    <p:sldId id="256" r:id="rId7"/>
    <p:sldId id="276" r:id="rId8"/>
    <p:sldId id="277" r:id="rId9"/>
    <p:sldId id="278" r:id="rId10"/>
    <p:sldId id="279" r:id="rId11"/>
    <p:sldId id="280" r:id="rId12"/>
    <p:sldId id="281" r:id="rId13"/>
    <p:sldId id="282" r:id="rId14"/>
    <p:sldId id="283" r:id="rId15"/>
    <p:sldId id="284" r:id="rId16"/>
    <p:sldId id="285" r:id="rId17"/>
    <p:sldId id="286" r:id="rId18"/>
    <p:sldId id="296" r:id="rId19"/>
    <p:sldId id="287" r:id="rId20"/>
    <p:sldId id="288" r:id="rId21"/>
    <p:sldId id="289" r:id="rId22"/>
    <p:sldId id="290" r:id="rId23"/>
    <p:sldId id="291" r:id="rId24"/>
    <p:sldId id="292" r:id="rId25"/>
    <p:sldId id="293" r:id="rId26"/>
    <p:sldId id="294" r:id="rId27"/>
    <p:sldId id="295" r:id="rId28"/>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22C363FC-F0F7-479A-A559-EF6B6AA984CF}"/>
    <pc:docChg chg="modSld">
      <pc:chgData name="Ian Nabney" userId="d6603c99-5c95-4d2b-ba76-fe87db2f29c6" providerId="ADAL" clId="{22C363FC-F0F7-479A-A559-EF6B6AA984CF}" dt="2022-02-12T12:17:33.126" v="12" actId="20577"/>
      <pc:docMkLst>
        <pc:docMk/>
      </pc:docMkLst>
      <pc:sldChg chg="modSp mod">
        <pc:chgData name="Ian Nabney" userId="d6603c99-5c95-4d2b-ba76-fe87db2f29c6" providerId="ADAL" clId="{22C363FC-F0F7-479A-A559-EF6B6AA984CF}" dt="2022-02-12T12:17:33.126" v="12" actId="20577"/>
        <pc:sldMkLst>
          <pc:docMk/>
          <pc:sldMk cId="0" sldId="256"/>
        </pc:sldMkLst>
        <pc:spChg chg="mod">
          <ac:chgData name="Ian Nabney" userId="d6603c99-5c95-4d2b-ba76-fe87db2f29c6" providerId="ADAL" clId="{22C363FC-F0F7-479A-A559-EF6B6AA984CF}" dt="2022-02-12T12:17:33.126" v="12" actId="20577"/>
          <ac:spMkLst>
            <pc:docMk/>
            <pc:sldMk cId="0" sldId="256"/>
            <ac:spMk id="30722" creationId="{1EFC9091-8354-444B-BB79-2B3E0582CEE3}"/>
          </ac:spMkLst>
        </pc:spChg>
      </pc:sldChg>
    </pc:docChg>
  </pc:docChgLst>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0F07715A-C064-4CAB-9E97-756879CCBE6F}"/>
    <pc:docChg chg="modSld">
      <pc:chgData name="Ian Nabney" userId="d6603c99-5c95-4d2b-ba76-fe87db2f29c6" providerId="ADAL" clId="{0F07715A-C064-4CAB-9E97-756879CCBE6F}" dt="2022-02-12T12:13:57.720" v="7" actId="14100"/>
      <pc:docMkLst>
        <pc:docMk/>
      </pc:docMkLst>
      <pc:sldChg chg="modSp mod">
        <pc:chgData name="Ian Nabney" userId="d6603c99-5c95-4d2b-ba76-fe87db2f29c6" providerId="ADAL" clId="{0F07715A-C064-4CAB-9E97-756879CCBE6F}" dt="2022-02-12T12:12:59.962" v="2" actId="1076"/>
        <pc:sldMkLst>
          <pc:docMk/>
          <pc:sldMk cId="98903314" sldId="281"/>
        </pc:sldMkLst>
        <pc:picChg chg="mod">
          <ac:chgData name="Ian Nabney" userId="d6603c99-5c95-4d2b-ba76-fe87db2f29c6" providerId="ADAL" clId="{0F07715A-C064-4CAB-9E97-756879CCBE6F}" dt="2022-02-12T12:12:59.962" v="2" actId="1076"/>
          <ac:picMkLst>
            <pc:docMk/>
            <pc:sldMk cId="98903314" sldId="281"/>
            <ac:picMk id="6" creationId="{3893643F-5C54-461D-BC58-5E701BB2AC07}"/>
          </ac:picMkLst>
        </pc:picChg>
      </pc:sldChg>
      <pc:sldChg chg="modSp mod">
        <pc:chgData name="Ian Nabney" userId="d6603c99-5c95-4d2b-ba76-fe87db2f29c6" providerId="ADAL" clId="{0F07715A-C064-4CAB-9E97-756879CCBE6F}" dt="2022-02-12T12:13:28.269" v="3" actId="255"/>
        <pc:sldMkLst>
          <pc:docMk/>
          <pc:sldMk cId="2127890412" sldId="288"/>
        </pc:sldMkLst>
        <pc:spChg chg="mod">
          <ac:chgData name="Ian Nabney" userId="d6603c99-5c95-4d2b-ba76-fe87db2f29c6" providerId="ADAL" clId="{0F07715A-C064-4CAB-9E97-756879CCBE6F}" dt="2022-02-12T12:13:28.269" v="3" actId="255"/>
          <ac:spMkLst>
            <pc:docMk/>
            <pc:sldMk cId="2127890412" sldId="288"/>
            <ac:spMk id="6" creationId="{7426F73E-1276-4B88-A443-D0C12343EEBE}"/>
          </ac:spMkLst>
        </pc:spChg>
      </pc:sldChg>
      <pc:sldChg chg="modSp mod">
        <pc:chgData name="Ian Nabney" userId="d6603c99-5c95-4d2b-ba76-fe87db2f29c6" providerId="ADAL" clId="{0F07715A-C064-4CAB-9E97-756879CCBE6F}" dt="2022-02-12T12:13:45.905" v="6" actId="14100"/>
        <pc:sldMkLst>
          <pc:docMk/>
          <pc:sldMk cId="147355090" sldId="290"/>
        </pc:sldMkLst>
        <pc:picChg chg="mod">
          <ac:chgData name="Ian Nabney" userId="d6603c99-5c95-4d2b-ba76-fe87db2f29c6" providerId="ADAL" clId="{0F07715A-C064-4CAB-9E97-756879CCBE6F}" dt="2022-02-12T12:13:45.905" v="6" actId="14100"/>
          <ac:picMkLst>
            <pc:docMk/>
            <pc:sldMk cId="147355090" sldId="290"/>
            <ac:picMk id="6" creationId="{F4678E11-8F68-4C72-BE81-B312287868D7}"/>
          </ac:picMkLst>
        </pc:picChg>
      </pc:sldChg>
      <pc:sldChg chg="modSp mod">
        <pc:chgData name="Ian Nabney" userId="d6603c99-5c95-4d2b-ba76-fe87db2f29c6" providerId="ADAL" clId="{0F07715A-C064-4CAB-9E97-756879CCBE6F}" dt="2022-02-12T12:13:57.720" v="7" actId="14100"/>
        <pc:sldMkLst>
          <pc:docMk/>
          <pc:sldMk cId="2234476523" sldId="293"/>
        </pc:sldMkLst>
        <pc:spChg chg="mod">
          <ac:chgData name="Ian Nabney" userId="d6603c99-5c95-4d2b-ba76-fe87db2f29c6" providerId="ADAL" clId="{0F07715A-C064-4CAB-9E97-756879CCBE6F}" dt="2022-02-12T12:13:57.720" v="7" actId="14100"/>
          <ac:spMkLst>
            <pc:docMk/>
            <pc:sldMk cId="2234476523" sldId="293"/>
            <ac:spMk id="13" creationId="{936FA7C5-1036-4B45-81F8-582C50AEEC43}"/>
          </ac:spMkLst>
        </pc:spChg>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1F0473C7-4658-4108-A080-B1BD93DF9B70}"/>
    <pc:docChg chg="undo custSel addSld delSld modSld">
      <pc:chgData name="Ian Nabney" userId="d6603c99-5c95-4d2b-ba76-fe87db2f29c6" providerId="ADAL" clId="{1F0473C7-4658-4108-A080-B1BD93DF9B70}" dt="2021-02-27T20:47:06.397" v="2474" actId="20577"/>
      <pc:docMkLst>
        <pc:docMk/>
      </pc:docMkLst>
      <pc:sldChg chg="modSp mod">
        <pc:chgData name="Ian Nabney" userId="d6603c99-5c95-4d2b-ba76-fe87db2f29c6" providerId="ADAL" clId="{1F0473C7-4658-4108-A080-B1BD93DF9B70}" dt="2021-02-26T00:59:21.146" v="16" actId="20577"/>
        <pc:sldMkLst>
          <pc:docMk/>
          <pc:sldMk cId="0" sldId="256"/>
        </pc:sldMkLst>
        <pc:spChg chg="mod">
          <ac:chgData name="Ian Nabney" userId="d6603c99-5c95-4d2b-ba76-fe87db2f29c6" providerId="ADAL" clId="{1F0473C7-4658-4108-A080-B1BD93DF9B70}" dt="2021-02-26T00:59:21.146" v="16" actId="20577"/>
          <ac:spMkLst>
            <pc:docMk/>
            <pc:sldMk cId="0" sldId="256"/>
            <ac:spMk id="30722" creationId="{1EFC9091-8354-444B-BB79-2B3E0582CEE3}"/>
          </ac:spMkLst>
        </pc:spChg>
      </pc:sldChg>
      <pc:sldChg chg="modSp mod">
        <pc:chgData name="Ian Nabney" userId="d6603c99-5c95-4d2b-ba76-fe87db2f29c6" providerId="ADAL" clId="{1F0473C7-4658-4108-A080-B1BD93DF9B70}" dt="2021-02-26T01:00:36.549" v="177" actId="20577"/>
        <pc:sldMkLst>
          <pc:docMk/>
          <pc:sldMk cId="0" sldId="276"/>
        </pc:sldMkLst>
        <pc:spChg chg="mod">
          <ac:chgData name="Ian Nabney" userId="d6603c99-5c95-4d2b-ba76-fe87db2f29c6" providerId="ADAL" clId="{1F0473C7-4658-4108-A080-B1BD93DF9B70}" dt="2021-02-26T01:00:36.549" v="177" actId="20577"/>
          <ac:spMkLst>
            <pc:docMk/>
            <pc:sldMk cId="0" sldId="276"/>
            <ac:spMk id="32771" creationId="{8674BF37-E827-4547-8249-5CE423AC6A24}"/>
          </ac:spMkLst>
        </pc:spChg>
      </pc:sldChg>
      <pc:sldChg chg="addSp modSp new mod">
        <pc:chgData name="Ian Nabney" userId="d6603c99-5c95-4d2b-ba76-fe87db2f29c6" providerId="ADAL" clId="{1F0473C7-4658-4108-A080-B1BD93DF9B70}" dt="2021-02-26T01:05:02.326" v="200" actId="1076"/>
        <pc:sldMkLst>
          <pc:docMk/>
          <pc:sldMk cId="2289516089" sldId="277"/>
        </pc:sldMkLst>
        <pc:spChg chg="mod">
          <ac:chgData name="Ian Nabney" userId="d6603c99-5c95-4d2b-ba76-fe87db2f29c6" providerId="ADAL" clId="{1F0473C7-4658-4108-A080-B1BD93DF9B70}" dt="2021-02-26T01:01:56.426" v="190" actId="20577"/>
          <ac:spMkLst>
            <pc:docMk/>
            <pc:sldMk cId="2289516089" sldId="277"/>
            <ac:spMk id="2" creationId="{1C706211-36F0-4085-9E6C-FFC1CC4444DE}"/>
          </ac:spMkLst>
        </pc:spChg>
        <pc:picChg chg="add mod">
          <ac:chgData name="Ian Nabney" userId="d6603c99-5c95-4d2b-ba76-fe87db2f29c6" providerId="ADAL" clId="{1F0473C7-4658-4108-A080-B1BD93DF9B70}" dt="2021-02-26T01:03:59.956" v="192" actId="1076"/>
          <ac:picMkLst>
            <pc:docMk/>
            <pc:sldMk cId="2289516089" sldId="277"/>
            <ac:picMk id="7" creationId="{26ECFC83-04C6-4293-8D7C-1A1CC092D152}"/>
          </ac:picMkLst>
        </pc:picChg>
        <pc:picChg chg="add mod">
          <ac:chgData name="Ian Nabney" userId="d6603c99-5c95-4d2b-ba76-fe87db2f29c6" providerId="ADAL" clId="{1F0473C7-4658-4108-A080-B1BD93DF9B70}" dt="2021-02-26T01:04:27.503" v="195" actId="1076"/>
          <ac:picMkLst>
            <pc:docMk/>
            <pc:sldMk cId="2289516089" sldId="277"/>
            <ac:picMk id="9" creationId="{E890E890-48F4-4C2A-ADCD-79D771768B07}"/>
          </ac:picMkLst>
        </pc:picChg>
        <pc:picChg chg="add mod">
          <ac:chgData name="Ian Nabney" userId="d6603c99-5c95-4d2b-ba76-fe87db2f29c6" providerId="ADAL" clId="{1F0473C7-4658-4108-A080-B1BD93DF9B70}" dt="2021-02-26T01:05:02.326" v="200" actId="1076"/>
          <ac:picMkLst>
            <pc:docMk/>
            <pc:sldMk cId="2289516089" sldId="277"/>
            <ac:picMk id="11" creationId="{1834F14F-B3CC-4B71-A66A-FD2814E0DCCB}"/>
          </ac:picMkLst>
        </pc:picChg>
      </pc:sldChg>
      <pc:sldChg chg="del">
        <pc:chgData name="Ian Nabney" userId="d6603c99-5c95-4d2b-ba76-fe87db2f29c6" providerId="ADAL" clId="{1F0473C7-4658-4108-A080-B1BD93DF9B70}" dt="2021-02-26T01:00:49.173" v="178" actId="47"/>
        <pc:sldMkLst>
          <pc:docMk/>
          <pc:sldMk cId="4194461092" sldId="277"/>
        </pc:sldMkLst>
      </pc:sldChg>
      <pc:sldChg chg="addSp modSp new mod">
        <pc:chgData name="Ian Nabney" userId="d6603c99-5c95-4d2b-ba76-fe87db2f29c6" providerId="ADAL" clId="{1F0473C7-4658-4108-A080-B1BD93DF9B70}" dt="2021-02-27T15:22:29.620" v="865" actId="20577"/>
        <pc:sldMkLst>
          <pc:docMk/>
          <pc:sldMk cId="2825842508" sldId="278"/>
        </pc:sldMkLst>
        <pc:spChg chg="mod">
          <ac:chgData name="Ian Nabney" userId="d6603c99-5c95-4d2b-ba76-fe87db2f29c6" providerId="ADAL" clId="{1F0473C7-4658-4108-A080-B1BD93DF9B70}" dt="2021-02-26T01:08:28.562" v="221" actId="20577"/>
          <ac:spMkLst>
            <pc:docMk/>
            <pc:sldMk cId="2825842508" sldId="278"/>
            <ac:spMk id="2" creationId="{C43F2810-28FE-4C2E-BA50-10AE361D1B53}"/>
          </ac:spMkLst>
        </pc:spChg>
        <pc:spChg chg="add mod">
          <ac:chgData name="Ian Nabney" userId="d6603c99-5c95-4d2b-ba76-fe87db2f29c6" providerId="ADAL" clId="{1F0473C7-4658-4108-A080-B1BD93DF9B70}" dt="2021-02-27T15:22:29.620" v="865" actId="20577"/>
          <ac:spMkLst>
            <pc:docMk/>
            <pc:sldMk cId="2825842508" sldId="278"/>
            <ac:spMk id="6" creationId="{1A85EC43-0AF8-44DC-AFF9-5054E6A064AC}"/>
          </ac:spMkLst>
        </pc:spChg>
      </pc:sldChg>
      <pc:sldChg chg="del">
        <pc:chgData name="Ian Nabney" userId="d6603c99-5c95-4d2b-ba76-fe87db2f29c6" providerId="ADAL" clId="{1F0473C7-4658-4108-A080-B1BD93DF9B70}" dt="2021-02-26T01:00:49.173" v="178" actId="47"/>
        <pc:sldMkLst>
          <pc:docMk/>
          <pc:sldMk cId="3007648936" sldId="278"/>
        </pc:sldMkLst>
      </pc:sldChg>
      <pc:sldChg chg="addSp modSp new mod">
        <pc:chgData name="Ian Nabney" userId="d6603c99-5c95-4d2b-ba76-fe87db2f29c6" providerId="ADAL" clId="{1F0473C7-4658-4108-A080-B1BD93DF9B70}" dt="2021-02-27T15:33:45.227" v="936" actId="20577"/>
        <pc:sldMkLst>
          <pc:docMk/>
          <pc:sldMk cId="1348415683" sldId="279"/>
        </pc:sldMkLst>
        <pc:spChg chg="mod">
          <ac:chgData name="Ian Nabney" userId="d6603c99-5c95-4d2b-ba76-fe87db2f29c6" providerId="ADAL" clId="{1F0473C7-4658-4108-A080-B1BD93DF9B70}" dt="2021-02-26T01:08:40.515" v="245" actId="20577"/>
          <ac:spMkLst>
            <pc:docMk/>
            <pc:sldMk cId="1348415683" sldId="279"/>
            <ac:spMk id="2" creationId="{2980A143-47B8-49C4-A25D-71EC1095AA16}"/>
          </ac:spMkLst>
        </pc:spChg>
        <pc:spChg chg="add mod">
          <ac:chgData name="Ian Nabney" userId="d6603c99-5c95-4d2b-ba76-fe87db2f29c6" providerId="ADAL" clId="{1F0473C7-4658-4108-A080-B1BD93DF9B70}" dt="2021-02-27T15:31:26.967" v="871" actId="20577"/>
          <ac:spMkLst>
            <pc:docMk/>
            <pc:sldMk cId="1348415683" sldId="279"/>
            <ac:spMk id="6" creationId="{93472FB5-F3C7-4B13-A1A3-3632C82F11EA}"/>
          </ac:spMkLst>
        </pc:spChg>
        <pc:spChg chg="add mod">
          <ac:chgData name="Ian Nabney" userId="d6603c99-5c95-4d2b-ba76-fe87db2f29c6" providerId="ADAL" clId="{1F0473C7-4658-4108-A080-B1BD93DF9B70}" dt="2021-02-27T15:33:45.227" v="936" actId="20577"/>
          <ac:spMkLst>
            <pc:docMk/>
            <pc:sldMk cId="1348415683" sldId="279"/>
            <ac:spMk id="8" creationId="{1A49129B-2DA8-431B-B4B2-42F2D48506BE}"/>
          </ac:spMkLst>
        </pc:spChg>
        <pc:picChg chg="add mod">
          <ac:chgData name="Ian Nabney" userId="d6603c99-5c95-4d2b-ba76-fe87db2f29c6" providerId="ADAL" clId="{1F0473C7-4658-4108-A080-B1BD93DF9B70}" dt="2021-02-27T15:31:39.722" v="873" actId="14100"/>
          <ac:picMkLst>
            <pc:docMk/>
            <pc:sldMk cId="1348415683" sldId="279"/>
            <ac:picMk id="7" creationId="{D0942F23-CB08-4438-9200-B7014BAFD5B5}"/>
          </ac:picMkLst>
        </pc:picChg>
      </pc:sldChg>
      <pc:sldChg chg="del">
        <pc:chgData name="Ian Nabney" userId="d6603c99-5c95-4d2b-ba76-fe87db2f29c6" providerId="ADAL" clId="{1F0473C7-4658-4108-A080-B1BD93DF9B70}" dt="2021-02-26T01:00:49.173" v="178" actId="47"/>
        <pc:sldMkLst>
          <pc:docMk/>
          <pc:sldMk cId="1840138605" sldId="279"/>
        </pc:sldMkLst>
      </pc:sldChg>
      <pc:sldChg chg="del">
        <pc:chgData name="Ian Nabney" userId="d6603c99-5c95-4d2b-ba76-fe87db2f29c6" providerId="ADAL" clId="{1F0473C7-4658-4108-A080-B1BD93DF9B70}" dt="2021-02-26T01:00:49.173" v="178" actId="47"/>
        <pc:sldMkLst>
          <pc:docMk/>
          <pc:sldMk cId="3068852095" sldId="280"/>
        </pc:sldMkLst>
      </pc:sldChg>
      <pc:sldChg chg="addSp modSp new del mod">
        <pc:chgData name="Ian Nabney" userId="d6603c99-5c95-4d2b-ba76-fe87db2f29c6" providerId="ADAL" clId="{1F0473C7-4658-4108-A080-B1BD93DF9B70}" dt="2021-02-27T15:36:30.423" v="937" actId="2696"/>
        <pc:sldMkLst>
          <pc:docMk/>
          <pc:sldMk cId="3591636665" sldId="280"/>
        </pc:sldMkLst>
        <pc:spChg chg="mod">
          <ac:chgData name="Ian Nabney" userId="d6603c99-5c95-4d2b-ba76-fe87db2f29c6" providerId="ADAL" clId="{1F0473C7-4658-4108-A080-B1BD93DF9B70}" dt="2021-02-26T01:09:11.589" v="264" actId="20577"/>
          <ac:spMkLst>
            <pc:docMk/>
            <pc:sldMk cId="3591636665" sldId="280"/>
            <ac:spMk id="2" creationId="{7C58EB1B-9158-421E-9832-53BCA4F64625}"/>
          </ac:spMkLst>
        </pc:spChg>
        <pc:picChg chg="add mod">
          <ac:chgData name="Ian Nabney" userId="d6603c99-5c95-4d2b-ba76-fe87db2f29c6" providerId="ADAL" clId="{1F0473C7-4658-4108-A080-B1BD93DF9B70}" dt="2021-02-26T01:11:27.937" v="267" actId="1076"/>
          <ac:picMkLst>
            <pc:docMk/>
            <pc:sldMk cId="3591636665" sldId="280"/>
            <ac:picMk id="6" creationId="{50781FFC-5166-4433-A711-490362A9DEE3}"/>
          </ac:picMkLst>
        </pc:picChg>
      </pc:sldChg>
      <pc:sldChg chg="addSp modSp new mod">
        <pc:chgData name="Ian Nabney" userId="d6603c99-5c95-4d2b-ba76-fe87db2f29c6" providerId="ADAL" clId="{1F0473C7-4658-4108-A080-B1BD93DF9B70}" dt="2021-02-27T16:49:53.440" v="944" actId="1076"/>
        <pc:sldMkLst>
          <pc:docMk/>
          <pc:sldMk cId="402978413" sldId="281"/>
        </pc:sldMkLst>
        <pc:spChg chg="mod">
          <ac:chgData name="Ian Nabney" userId="d6603c99-5c95-4d2b-ba76-fe87db2f29c6" providerId="ADAL" clId="{1F0473C7-4658-4108-A080-B1BD93DF9B70}" dt="2021-02-26T01:12:06.611" v="287" actId="20577"/>
          <ac:spMkLst>
            <pc:docMk/>
            <pc:sldMk cId="402978413" sldId="281"/>
            <ac:spMk id="2" creationId="{3703639B-7DA7-4946-9367-93E2DEC675C6}"/>
          </ac:spMkLst>
        </pc:spChg>
        <pc:spChg chg="add mod">
          <ac:chgData name="Ian Nabney" userId="d6603c99-5c95-4d2b-ba76-fe87db2f29c6" providerId="ADAL" clId="{1F0473C7-4658-4108-A080-B1BD93DF9B70}" dt="2021-02-27T16:49:42.567" v="943" actId="20577"/>
          <ac:spMkLst>
            <pc:docMk/>
            <pc:sldMk cId="402978413" sldId="281"/>
            <ac:spMk id="7" creationId="{3D69230A-4EC2-4219-8BB6-D61A1547CC43}"/>
          </ac:spMkLst>
        </pc:spChg>
        <pc:picChg chg="add mod">
          <ac:chgData name="Ian Nabney" userId="d6603c99-5c95-4d2b-ba76-fe87db2f29c6" providerId="ADAL" clId="{1F0473C7-4658-4108-A080-B1BD93DF9B70}" dt="2021-02-27T16:49:53.440" v="944" actId="1076"/>
          <ac:picMkLst>
            <pc:docMk/>
            <pc:sldMk cId="402978413" sldId="281"/>
            <ac:picMk id="6" creationId="{352F48F3-F64F-4D8D-8E4B-1C6C9E05BAB0}"/>
          </ac:picMkLst>
        </pc:picChg>
      </pc:sldChg>
      <pc:sldChg chg="del">
        <pc:chgData name="Ian Nabney" userId="d6603c99-5c95-4d2b-ba76-fe87db2f29c6" providerId="ADAL" clId="{1F0473C7-4658-4108-A080-B1BD93DF9B70}" dt="2021-02-26T01:00:49.173" v="178" actId="47"/>
        <pc:sldMkLst>
          <pc:docMk/>
          <pc:sldMk cId="2174166349" sldId="281"/>
        </pc:sldMkLst>
      </pc:sldChg>
      <pc:sldChg chg="addSp modSp new mod">
        <pc:chgData name="Ian Nabney" userId="d6603c99-5c95-4d2b-ba76-fe87db2f29c6" providerId="ADAL" clId="{1F0473C7-4658-4108-A080-B1BD93DF9B70}" dt="2021-02-27T17:14:39.927" v="1047" actId="20577"/>
        <pc:sldMkLst>
          <pc:docMk/>
          <pc:sldMk cId="1295437032" sldId="282"/>
        </pc:sldMkLst>
        <pc:spChg chg="mod">
          <ac:chgData name="Ian Nabney" userId="d6603c99-5c95-4d2b-ba76-fe87db2f29c6" providerId="ADAL" clId="{1F0473C7-4658-4108-A080-B1BD93DF9B70}" dt="2021-02-26T01:12:39.380" v="321" actId="20577"/>
          <ac:spMkLst>
            <pc:docMk/>
            <pc:sldMk cId="1295437032" sldId="282"/>
            <ac:spMk id="2" creationId="{EAF8EBB1-BCED-416E-9DD1-3A10C5203B8F}"/>
          </ac:spMkLst>
        </pc:spChg>
        <pc:spChg chg="add mod">
          <ac:chgData name="Ian Nabney" userId="d6603c99-5c95-4d2b-ba76-fe87db2f29c6" providerId="ADAL" clId="{1F0473C7-4658-4108-A080-B1BD93DF9B70}" dt="2021-02-27T17:12:31.663" v="1023" actId="20577"/>
          <ac:spMkLst>
            <pc:docMk/>
            <pc:sldMk cId="1295437032" sldId="282"/>
            <ac:spMk id="6" creationId="{713B1278-E5BB-4C6A-B195-15FF5C112129}"/>
          </ac:spMkLst>
        </pc:spChg>
        <pc:spChg chg="add mod">
          <ac:chgData name="Ian Nabney" userId="d6603c99-5c95-4d2b-ba76-fe87db2f29c6" providerId="ADAL" clId="{1F0473C7-4658-4108-A080-B1BD93DF9B70}" dt="2021-02-27T17:14:39.927" v="1047" actId="20577"/>
          <ac:spMkLst>
            <pc:docMk/>
            <pc:sldMk cId="1295437032" sldId="282"/>
            <ac:spMk id="8" creationId="{1BB7E699-B826-4E8E-80C6-88DEEFE6DDD5}"/>
          </ac:spMkLst>
        </pc:spChg>
        <pc:picChg chg="add mod">
          <ac:chgData name="Ian Nabney" userId="d6603c99-5c95-4d2b-ba76-fe87db2f29c6" providerId="ADAL" clId="{1F0473C7-4658-4108-A080-B1BD93DF9B70}" dt="2021-02-27T17:13:43.915" v="1025" actId="1076"/>
          <ac:picMkLst>
            <pc:docMk/>
            <pc:sldMk cId="1295437032" sldId="282"/>
            <ac:picMk id="7" creationId="{47F40F9E-0F1F-4255-8463-7B7D196939A0}"/>
          </ac:picMkLst>
        </pc:picChg>
      </pc:sldChg>
      <pc:sldChg chg="del">
        <pc:chgData name="Ian Nabney" userId="d6603c99-5c95-4d2b-ba76-fe87db2f29c6" providerId="ADAL" clId="{1F0473C7-4658-4108-A080-B1BD93DF9B70}" dt="2021-02-26T01:00:49.173" v="178" actId="47"/>
        <pc:sldMkLst>
          <pc:docMk/>
          <pc:sldMk cId="2386776082" sldId="282"/>
        </pc:sldMkLst>
      </pc:sldChg>
      <pc:sldChg chg="addSp modSp new mod">
        <pc:chgData name="Ian Nabney" userId="d6603c99-5c95-4d2b-ba76-fe87db2f29c6" providerId="ADAL" clId="{1F0473C7-4658-4108-A080-B1BD93DF9B70}" dt="2021-02-27T17:28:09.935" v="1162" actId="21"/>
        <pc:sldMkLst>
          <pc:docMk/>
          <pc:sldMk cId="784109402" sldId="283"/>
        </pc:sldMkLst>
        <pc:spChg chg="mod">
          <ac:chgData name="Ian Nabney" userId="d6603c99-5c95-4d2b-ba76-fe87db2f29c6" providerId="ADAL" clId="{1F0473C7-4658-4108-A080-B1BD93DF9B70}" dt="2021-02-26T01:19:11.588" v="339" actId="20577"/>
          <ac:spMkLst>
            <pc:docMk/>
            <pc:sldMk cId="784109402" sldId="283"/>
            <ac:spMk id="2" creationId="{E043663B-B8CD-4B68-8E1B-939A974543E6}"/>
          </ac:spMkLst>
        </pc:spChg>
        <pc:spChg chg="add mod">
          <ac:chgData name="Ian Nabney" userId="d6603c99-5c95-4d2b-ba76-fe87db2f29c6" providerId="ADAL" clId="{1F0473C7-4658-4108-A080-B1BD93DF9B70}" dt="2021-02-27T17:28:09.935" v="1162" actId="21"/>
          <ac:spMkLst>
            <pc:docMk/>
            <pc:sldMk cId="784109402" sldId="283"/>
            <ac:spMk id="6" creationId="{6AC86002-2390-4B59-BE6C-6D48C537BD93}"/>
          </ac:spMkLst>
        </pc:spChg>
      </pc:sldChg>
      <pc:sldChg chg="del">
        <pc:chgData name="Ian Nabney" userId="d6603c99-5c95-4d2b-ba76-fe87db2f29c6" providerId="ADAL" clId="{1F0473C7-4658-4108-A080-B1BD93DF9B70}" dt="2021-02-26T01:00:49.173" v="178" actId="47"/>
        <pc:sldMkLst>
          <pc:docMk/>
          <pc:sldMk cId="3183366548" sldId="283"/>
        </pc:sldMkLst>
      </pc:sldChg>
      <pc:sldChg chg="addSp modSp new mod">
        <pc:chgData name="Ian Nabney" userId="d6603c99-5c95-4d2b-ba76-fe87db2f29c6" providerId="ADAL" clId="{1F0473C7-4658-4108-A080-B1BD93DF9B70}" dt="2021-02-27T17:37:42.058" v="1367" actId="255"/>
        <pc:sldMkLst>
          <pc:docMk/>
          <pc:sldMk cId="766861293" sldId="284"/>
        </pc:sldMkLst>
        <pc:spChg chg="mod">
          <ac:chgData name="Ian Nabney" userId="d6603c99-5c95-4d2b-ba76-fe87db2f29c6" providerId="ADAL" clId="{1F0473C7-4658-4108-A080-B1BD93DF9B70}" dt="2021-02-26T01:19:20.977" v="352" actId="20577"/>
          <ac:spMkLst>
            <pc:docMk/>
            <pc:sldMk cId="766861293" sldId="284"/>
            <ac:spMk id="2" creationId="{CEA8E800-2239-40C6-A94E-7FE2FB527312}"/>
          </ac:spMkLst>
        </pc:spChg>
        <pc:spChg chg="add mod">
          <ac:chgData name="Ian Nabney" userId="d6603c99-5c95-4d2b-ba76-fe87db2f29c6" providerId="ADAL" clId="{1F0473C7-4658-4108-A080-B1BD93DF9B70}" dt="2021-02-27T17:37:42.058" v="1367" actId="255"/>
          <ac:spMkLst>
            <pc:docMk/>
            <pc:sldMk cId="766861293" sldId="284"/>
            <ac:spMk id="6" creationId="{B5819674-B073-4F9A-9698-EC0F583C2353}"/>
          </ac:spMkLst>
        </pc:spChg>
      </pc:sldChg>
      <pc:sldChg chg="del">
        <pc:chgData name="Ian Nabney" userId="d6603c99-5c95-4d2b-ba76-fe87db2f29c6" providerId="ADAL" clId="{1F0473C7-4658-4108-A080-B1BD93DF9B70}" dt="2021-02-26T01:00:49.173" v="178" actId="47"/>
        <pc:sldMkLst>
          <pc:docMk/>
          <pc:sldMk cId="2540274800" sldId="284"/>
        </pc:sldMkLst>
      </pc:sldChg>
      <pc:sldChg chg="del">
        <pc:chgData name="Ian Nabney" userId="d6603c99-5c95-4d2b-ba76-fe87db2f29c6" providerId="ADAL" clId="{1F0473C7-4658-4108-A080-B1BD93DF9B70}" dt="2021-02-26T01:00:49.173" v="178" actId="47"/>
        <pc:sldMkLst>
          <pc:docMk/>
          <pc:sldMk cId="860985077" sldId="285"/>
        </pc:sldMkLst>
      </pc:sldChg>
      <pc:sldChg chg="addSp modSp new mod">
        <pc:chgData name="Ian Nabney" userId="d6603c99-5c95-4d2b-ba76-fe87db2f29c6" providerId="ADAL" clId="{1F0473C7-4658-4108-A080-B1BD93DF9B70}" dt="2021-02-27T17:39:22.152" v="1402" actId="255"/>
        <pc:sldMkLst>
          <pc:docMk/>
          <pc:sldMk cId="878075581" sldId="285"/>
        </pc:sldMkLst>
        <pc:spChg chg="mod">
          <ac:chgData name="Ian Nabney" userId="d6603c99-5c95-4d2b-ba76-fe87db2f29c6" providerId="ADAL" clId="{1F0473C7-4658-4108-A080-B1BD93DF9B70}" dt="2021-02-26T01:20:01.360" v="398" actId="14100"/>
          <ac:spMkLst>
            <pc:docMk/>
            <pc:sldMk cId="878075581" sldId="285"/>
            <ac:spMk id="2" creationId="{3C17F469-F5ED-4E70-A2A3-985172CD188D}"/>
          </ac:spMkLst>
        </pc:spChg>
        <pc:spChg chg="add mod">
          <ac:chgData name="Ian Nabney" userId="d6603c99-5c95-4d2b-ba76-fe87db2f29c6" providerId="ADAL" clId="{1F0473C7-4658-4108-A080-B1BD93DF9B70}" dt="2021-02-27T17:39:22.152" v="1402" actId="255"/>
          <ac:spMkLst>
            <pc:docMk/>
            <pc:sldMk cId="878075581" sldId="285"/>
            <ac:spMk id="7" creationId="{D7E8C441-922F-45BC-AD88-417CEE2DF76B}"/>
          </ac:spMkLst>
        </pc:spChg>
        <pc:picChg chg="add mod">
          <ac:chgData name="Ian Nabney" userId="d6603c99-5c95-4d2b-ba76-fe87db2f29c6" providerId="ADAL" clId="{1F0473C7-4658-4108-A080-B1BD93DF9B70}" dt="2021-02-27T17:38:11.750" v="1369" actId="1076"/>
          <ac:picMkLst>
            <pc:docMk/>
            <pc:sldMk cId="878075581" sldId="285"/>
            <ac:picMk id="6" creationId="{377507E8-D576-452C-B1C3-BB1A868B16E7}"/>
          </ac:picMkLst>
        </pc:picChg>
      </pc:sldChg>
      <pc:sldChg chg="addSp modSp new mod">
        <pc:chgData name="Ian Nabney" userId="d6603c99-5c95-4d2b-ba76-fe87db2f29c6" providerId="ADAL" clId="{1F0473C7-4658-4108-A080-B1BD93DF9B70}" dt="2021-02-27T17:41:38.065" v="1425" actId="1076"/>
        <pc:sldMkLst>
          <pc:docMk/>
          <pc:sldMk cId="2095289728" sldId="286"/>
        </pc:sldMkLst>
        <pc:spChg chg="mod">
          <ac:chgData name="Ian Nabney" userId="d6603c99-5c95-4d2b-ba76-fe87db2f29c6" providerId="ADAL" clId="{1F0473C7-4658-4108-A080-B1BD93DF9B70}" dt="2021-02-26T01:20:18.172" v="417" actId="20577"/>
          <ac:spMkLst>
            <pc:docMk/>
            <pc:sldMk cId="2095289728" sldId="286"/>
            <ac:spMk id="2" creationId="{3D085C55-31A4-43E1-8655-3E8919F4ADB1}"/>
          </ac:spMkLst>
        </pc:spChg>
        <pc:spChg chg="add mod">
          <ac:chgData name="Ian Nabney" userId="d6603c99-5c95-4d2b-ba76-fe87db2f29c6" providerId="ADAL" clId="{1F0473C7-4658-4108-A080-B1BD93DF9B70}" dt="2021-02-27T17:41:04.780" v="1423" actId="15"/>
          <ac:spMkLst>
            <pc:docMk/>
            <pc:sldMk cId="2095289728" sldId="286"/>
            <ac:spMk id="6" creationId="{0665B2C8-E980-4E3D-A6D4-3CC82CB53164}"/>
          </ac:spMkLst>
        </pc:spChg>
        <pc:picChg chg="add mod">
          <ac:chgData name="Ian Nabney" userId="d6603c99-5c95-4d2b-ba76-fe87db2f29c6" providerId="ADAL" clId="{1F0473C7-4658-4108-A080-B1BD93DF9B70}" dt="2021-02-27T17:41:38.065" v="1425" actId="1076"/>
          <ac:picMkLst>
            <pc:docMk/>
            <pc:sldMk cId="2095289728" sldId="286"/>
            <ac:picMk id="7" creationId="{0188C061-5F97-4BB2-AEC7-DA731301E9D2}"/>
          </ac:picMkLst>
        </pc:picChg>
      </pc:sldChg>
      <pc:sldChg chg="del">
        <pc:chgData name="Ian Nabney" userId="d6603c99-5c95-4d2b-ba76-fe87db2f29c6" providerId="ADAL" clId="{1F0473C7-4658-4108-A080-B1BD93DF9B70}" dt="2021-02-26T01:00:49.173" v="178" actId="47"/>
        <pc:sldMkLst>
          <pc:docMk/>
          <pc:sldMk cId="3351266340" sldId="286"/>
        </pc:sldMkLst>
      </pc:sldChg>
      <pc:sldChg chg="del">
        <pc:chgData name="Ian Nabney" userId="d6603c99-5c95-4d2b-ba76-fe87db2f29c6" providerId="ADAL" clId="{1F0473C7-4658-4108-A080-B1BD93DF9B70}" dt="2021-02-26T01:00:49.173" v="178" actId="47"/>
        <pc:sldMkLst>
          <pc:docMk/>
          <pc:sldMk cId="875196543" sldId="287"/>
        </pc:sldMkLst>
      </pc:sldChg>
      <pc:sldChg chg="addSp modSp new mod">
        <pc:chgData name="Ian Nabney" userId="d6603c99-5c95-4d2b-ba76-fe87db2f29c6" providerId="ADAL" clId="{1F0473C7-4658-4108-A080-B1BD93DF9B70}" dt="2021-02-27T17:50:54.111" v="1473" actId="207"/>
        <pc:sldMkLst>
          <pc:docMk/>
          <pc:sldMk cId="2068347950" sldId="287"/>
        </pc:sldMkLst>
        <pc:spChg chg="mod">
          <ac:chgData name="Ian Nabney" userId="d6603c99-5c95-4d2b-ba76-fe87db2f29c6" providerId="ADAL" clId="{1F0473C7-4658-4108-A080-B1BD93DF9B70}" dt="2021-02-26T01:21:59.865" v="447" actId="20577"/>
          <ac:spMkLst>
            <pc:docMk/>
            <pc:sldMk cId="2068347950" sldId="287"/>
            <ac:spMk id="2" creationId="{754A231F-06CC-48B8-A1F6-84C613C6BCC3}"/>
          </ac:spMkLst>
        </pc:spChg>
        <pc:spChg chg="add mod">
          <ac:chgData name="Ian Nabney" userId="d6603c99-5c95-4d2b-ba76-fe87db2f29c6" providerId="ADAL" clId="{1F0473C7-4658-4108-A080-B1BD93DF9B70}" dt="2021-02-27T17:50:54.111" v="1473" actId="207"/>
          <ac:spMkLst>
            <pc:docMk/>
            <pc:sldMk cId="2068347950" sldId="287"/>
            <ac:spMk id="6" creationId="{C980C1C7-3D0E-4CF8-BDF6-935B2BB79859}"/>
          </ac:spMkLst>
        </pc:spChg>
      </pc:sldChg>
      <pc:sldChg chg="addSp modSp new mod">
        <pc:chgData name="Ian Nabney" userId="d6603c99-5c95-4d2b-ba76-fe87db2f29c6" providerId="ADAL" clId="{1F0473C7-4658-4108-A080-B1BD93DF9B70}" dt="2021-02-27T18:03:27.370" v="1585" actId="20577"/>
        <pc:sldMkLst>
          <pc:docMk/>
          <pc:sldMk cId="1526948536" sldId="288"/>
        </pc:sldMkLst>
        <pc:spChg chg="mod">
          <ac:chgData name="Ian Nabney" userId="d6603c99-5c95-4d2b-ba76-fe87db2f29c6" providerId="ADAL" clId="{1F0473C7-4658-4108-A080-B1BD93DF9B70}" dt="2021-02-26T01:22:29.476" v="476" actId="20577"/>
          <ac:spMkLst>
            <pc:docMk/>
            <pc:sldMk cId="1526948536" sldId="288"/>
            <ac:spMk id="2" creationId="{F4FDC9BB-4626-43CD-8069-3D53EEFBD64E}"/>
          </ac:spMkLst>
        </pc:spChg>
        <pc:spChg chg="add mod">
          <ac:chgData name="Ian Nabney" userId="d6603c99-5c95-4d2b-ba76-fe87db2f29c6" providerId="ADAL" clId="{1F0473C7-4658-4108-A080-B1BD93DF9B70}" dt="2021-02-27T18:03:27.370" v="1585" actId="20577"/>
          <ac:spMkLst>
            <pc:docMk/>
            <pc:sldMk cId="1526948536" sldId="288"/>
            <ac:spMk id="6" creationId="{94A8E462-A9DD-4867-B585-B260D619A17A}"/>
          </ac:spMkLst>
        </pc:spChg>
      </pc:sldChg>
      <pc:sldChg chg="del">
        <pc:chgData name="Ian Nabney" userId="d6603c99-5c95-4d2b-ba76-fe87db2f29c6" providerId="ADAL" clId="{1F0473C7-4658-4108-A080-B1BD93DF9B70}" dt="2021-02-26T01:00:49.173" v="178" actId="47"/>
        <pc:sldMkLst>
          <pc:docMk/>
          <pc:sldMk cId="3252982314" sldId="288"/>
        </pc:sldMkLst>
      </pc:sldChg>
      <pc:sldChg chg="addSp modSp new mod">
        <pc:chgData name="Ian Nabney" userId="d6603c99-5c95-4d2b-ba76-fe87db2f29c6" providerId="ADAL" clId="{1F0473C7-4658-4108-A080-B1BD93DF9B70}" dt="2021-02-27T18:38:16.670" v="1745" actId="6549"/>
        <pc:sldMkLst>
          <pc:docMk/>
          <pc:sldMk cId="2764470482" sldId="289"/>
        </pc:sldMkLst>
        <pc:spChg chg="mod">
          <ac:chgData name="Ian Nabney" userId="d6603c99-5c95-4d2b-ba76-fe87db2f29c6" providerId="ADAL" clId="{1F0473C7-4658-4108-A080-B1BD93DF9B70}" dt="2021-02-26T01:22:43.899" v="505" actId="20577"/>
          <ac:spMkLst>
            <pc:docMk/>
            <pc:sldMk cId="2764470482" sldId="289"/>
            <ac:spMk id="2" creationId="{2F26AD3F-13EB-4B9B-8675-481C6710C619}"/>
          </ac:spMkLst>
        </pc:spChg>
        <pc:spChg chg="add mod">
          <ac:chgData name="Ian Nabney" userId="d6603c99-5c95-4d2b-ba76-fe87db2f29c6" providerId="ADAL" clId="{1F0473C7-4658-4108-A080-B1BD93DF9B70}" dt="2021-02-27T18:38:16.670" v="1745" actId="6549"/>
          <ac:spMkLst>
            <pc:docMk/>
            <pc:sldMk cId="2764470482" sldId="289"/>
            <ac:spMk id="6" creationId="{F1467C30-B5D4-45B7-B730-D5B6DC9972F8}"/>
          </ac:spMkLst>
        </pc:spChg>
      </pc:sldChg>
      <pc:sldChg chg="del">
        <pc:chgData name="Ian Nabney" userId="d6603c99-5c95-4d2b-ba76-fe87db2f29c6" providerId="ADAL" clId="{1F0473C7-4658-4108-A080-B1BD93DF9B70}" dt="2021-02-26T01:00:49.173" v="178" actId="47"/>
        <pc:sldMkLst>
          <pc:docMk/>
          <pc:sldMk cId="3088204072" sldId="289"/>
        </pc:sldMkLst>
      </pc:sldChg>
      <pc:sldChg chg="del">
        <pc:chgData name="Ian Nabney" userId="d6603c99-5c95-4d2b-ba76-fe87db2f29c6" providerId="ADAL" clId="{1F0473C7-4658-4108-A080-B1BD93DF9B70}" dt="2021-02-26T01:00:49.173" v="178" actId="47"/>
        <pc:sldMkLst>
          <pc:docMk/>
          <pc:sldMk cId="1044827636" sldId="290"/>
        </pc:sldMkLst>
      </pc:sldChg>
      <pc:sldChg chg="addSp modSp new mod">
        <pc:chgData name="Ian Nabney" userId="d6603c99-5c95-4d2b-ba76-fe87db2f29c6" providerId="ADAL" clId="{1F0473C7-4658-4108-A080-B1BD93DF9B70}" dt="2021-02-27T18:39:16.656" v="1749" actId="20577"/>
        <pc:sldMkLst>
          <pc:docMk/>
          <pc:sldMk cId="2674500341" sldId="290"/>
        </pc:sldMkLst>
        <pc:spChg chg="mod">
          <ac:chgData name="Ian Nabney" userId="d6603c99-5c95-4d2b-ba76-fe87db2f29c6" providerId="ADAL" clId="{1F0473C7-4658-4108-A080-B1BD93DF9B70}" dt="2021-02-26T01:23:10.235" v="530" actId="20577"/>
          <ac:spMkLst>
            <pc:docMk/>
            <pc:sldMk cId="2674500341" sldId="290"/>
            <ac:spMk id="2" creationId="{ECA4C883-F98F-474F-9B56-049E3027063E}"/>
          </ac:spMkLst>
        </pc:spChg>
        <pc:spChg chg="add mod">
          <ac:chgData name="Ian Nabney" userId="d6603c99-5c95-4d2b-ba76-fe87db2f29c6" providerId="ADAL" clId="{1F0473C7-4658-4108-A080-B1BD93DF9B70}" dt="2021-02-27T18:39:16.656" v="1749" actId="20577"/>
          <ac:spMkLst>
            <pc:docMk/>
            <pc:sldMk cId="2674500341" sldId="290"/>
            <ac:spMk id="6" creationId="{6DD1E246-632F-4460-BC50-920D5F1000C1}"/>
          </ac:spMkLst>
        </pc:spChg>
      </pc:sldChg>
      <pc:sldChg chg="addSp modSp new mod">
        <pc:chgData name="Ian Nabney" userId="d6603c99-5c95-4d2b-ba76-fe87db2f29c6" providerId="ADAL" clId="{1F0473C7-4658-4108-A080-B1BD93DF9B70}" dt="2021-02-27T18:42:35.885" v="1767" actId="1076"/>
        <pc:sldMkLst>
          <pc:docMk/>
          <pc:sldMk cId="275304810" sldId="291"/>
        </pc:sldMkLst>
        <pc:spChg chg="mod">
          <ac:chgData name="Ian Nabney" userId="d6603c99-5c95-4d2b-ba76-fe87db2f29c6" providerId="ADAL" clId="{1F0473C7-4658-4108-A080-B1BD93DF9B70}" dt="2021-02-26T01:23:18.627" v="536" actId="20577"/>
          <ac:spMkLst>
            <pc:docMk/>
            <pc:sldMk cId="275304810" sldId="291"/>
            <ac:spMk id="2" creationId="{129734E0-4CC5-47A6-A24B-2C81022BEF81}"/>
          </ac:spMkLst>
        </pc:spChg>
        <pc:spChg chg="add mod">
          <ac:chgData name="Ian Nabney" userId="d6603c99-5c95-4d2b-ba76-fe87db2f29c6" providerId="ADAL" clId="{1F0473C7-4658-4108-A080-B1BD93DF9B70}" dt="2021-02-27T18:42:01.781" v="1765" actId="255"/>
          <ac:spMkLst>
            <pc:docMk/>
            <pc:sldMk cId="275304810" sldId="291"/>
            <ac:spMk id="6" creationId="{2C0AF39A-5CBE-48C8-9F6F-AE253E05A9D2}"/>
          </ac:spMkLst>
        </pc:spChg>
        <pc:picChg chg="add mod">
          <ac:chgData name="Ian Nabney" userId="d6603c99-5c95-4d2b-ba76-fe87db2f29c6" providerId="ADAL" clId="{1F0473C7-4658-4108-A080-B1BD93DF9B70}" dt="2021-02-27T18:42:35.885" v="1767" actId="1076"/>
          <ac:picMkLst>
            <pc:docMk/>
            <pc:sldMk cId="275304810" sldId="291"/>
            <ac:picMk id="8" creationId="{0B3D0571-DA47-4444-B120-18982EED24E6}"/>
          </ac:picMkLst>
        </pc:picChg>
      </pc:sldChg>
      <pc:sldChg chg="del">
        <pc:chgData name="Ian Nabney" userId="d6603c99-5c95-4d2b-ba76-fe87db2f29c6" providerId="ADAL" clId="{1F0473C7-4658-4108-A080-B1BD93DF9B70}" dt="2021-02-26T01:00:49.173" v="178" actId="47"/>
        <pc:sldMkLst>
          <pc:docMk/>
          <pc:sldMk cId="2277738277" sldId="291"/>
        </pc:sldMkLst>
      </pc:sldChg>
      <pc:sldChg chg="addSp modSp new mod">
        <pc:chgData name="Ian Nabney" userId="d6603c99-5c95-4d2b-ba76-fe87db2f29c6" providerId="ADAL" clId="{1F0473C7-4658-4108-A080-B1BD93DF9B70}" dt="2021-02-27T20:35:51.882" v="1838" actId="14100"/>
        <pc:sldMkLst>
          <pc:docMk/>
          <pc:sldMk cId="1148512277" sldId="292"/>
        </pc:sldMkLst>
        <pc:spChg chg="mod">
          <ac:chgData name="Ian Nabney" userId="d6603c99-5c95-4d2b-ba76-fe87db2f29c6" providerId="ADAL" clId="{1F0473C7-4658-4108-A080-B1BD93DF9B70}" dt="2021-02-26T01:23:36.105" v="540" actId="20577"/>
          <ac:spMkLst>
            <pc:docMk/>
            <pc:sldMk cId="1148512277" sldId="292"/>
            <ac:spMk id="2" creationId="{0B87256B-3DC5-4FA2-8A45-9A798F0F6F7E}"/>
          </ac:spMkLst>
        </pc:spChg>
        <pc:spChg chg="add mod">
          <ac:chgData name="Ian Nabney" userId="d6603c99-5c95-4d2b-ba76-fe87db2f29c6" providerId="ADAL" clId="{1F0473C7-4658-4108-A080-B1BD93DF9B70}" dt="2021-02-27T20:35:11.771" v="1835" actId="20577"/>
          <ac:spMkLst>
            <pc:docMk/>
            <pc:sldMk cId="1148512277" sldId="292"/>
            <ac:spMk id="6" creationId="{0C6BCBB7-68B5-4DD4-AB25-389F3854EBAE}"/>
          </ac:spMkLst>
        </pc:spChg>
        <pc:picChg chg="add mod">
          <ac:chgData name="Ian Nabney" userId="d6603c99-5c95-4d2b-ba76-fe87db2f29c6" providerId="ADAL" clId="{1F0473C7-4658-4108-A080-B1BD93DF9B70}" dt="2021-02-27T20:35:51.882" v="1838" actId="14100"/>
          <ac:picMkLst>
            <pc:docMk/>
            <pc:sldMk cId="1148512277" sldId="292"/>
            <ac:picMk id="8" creationId="{DAEAFCFD-CCD0-478A-A0D8-8ADCBE392DC1}"/>
          </ac:picMkLst>
        </pc:picChg>
      </pc:sldChg>
      <pc:sldChg chg="del">
        <pc:chgData name="Ian Nabney" userId="d6603c99-5c95-4d2b-ba76-fe87db2f29c6" providerId="ADAL" clId="{1F0473C7-4658-4108-A080-B1BD93DF9B70}" dt="2021-02-26T01:00:49.173" v="178" actId="47"/>
        <pc:sldMkLst>
          <pc:docMk/>
          <pc:sldMk cId="3331514505" sldId="292"/>
        </pc:sldMkLst>
      </pc:sldChg>
      <pc:sldChg chg="addSp modSp new mod">
        <pc:chgData name="Ian Nabney" userId="d6603c99-5c95-4d2b-ba76-fe87db2f29c6" providerId="ADAL" clId="{1F0473C7-4658-4108-A080-B1BD93DF9B70}" dt="2021-02-27T20:46:50.198" v="2372" actId="255"/>
        <pc:sldMkLst>
          <pc:docMk/>
          <pc:sldMk cId="418034124" sldId="293"/>
        </pc:sldMkLst>
        <pc:spChg chg="mod">
          <ac:chgData name="Ian Nabney" userId="d6603c99-5c95-4d2b-ba76-fe87db2f29c6" providerId="ADAL" clId="{1F0473C7-4658-4108-A080-B1BD93DF9B70}" dt="2021-02-26T01:38:38.131" v="551" actId="20577"/>
          <ac:spMkLst>
            <pc:docMk/>
            <pc:sldMk cId="418034124" sldId="293"/>
            <ac:spMk id="2" creationId="{0C6EE8D2-E6BB-4850-AC0A-841DF42DC7EB}"/>
          </ac:spMkLst>
        </pc:spChg>
        <pc:spChg chg="add mod">
          <ac:chgData name="Ian Nabney" userId="d6603c99-5c95-4d2b-ba76-fe87db2f29c6" providerId="ADAL" clId="{1F0473C7-4658-4108-A080-B1BD93DF9B70}" dt="2021-02-27T20:46:50.198" v="2372" actId="255"/>
          <ac:spMkLst>
            <pc:docMk/>
            <pc:sldMk cId="418034124" sldId="293"/>
            <ac:spMk id="6" creationId="{02B492A1-691F-4157-A477-25882CA33BBA}"/>
          </ac:spMkLst>
        </pc:spChg>
      </pc:sldChg>
      <pc:sldChg chg="del">
        <pc:chgData name="Ian Nabney" userId="d6603c99-5c95-4d2b-ba76-fe87db2f29c6" providerId="ADAL" clId="{1F0473C7-4658-4108-A080-B1BD93DF9B70}" dt="2021-02-26T01:00:49.173" v="178" actId="47"/>
        <pc:sldMkLst>
          <pc:docMk/>
          <pc:sldMk cId="1005482976" sldId="293"/>
        </pc:sldMkLst>
      </pc:sldChg>
      <pc:sldChg chg="addSp modSp new mod">
        <pc:chgData name="Ian Nabney" userId="d6603c99-5c95-4d2b-ba76-fe87db2f29c6" providerId="ADAL" clId="{1F0473C7-4658-4108-A080-B1BD93DF9B70}" dt="2021-02-27T17:06:43.758" v="1017" actId="6549"/>
        <pc:sldMkLst>
          <pc:docMk/>
          <pc:sldMk cId="3463273730" sldId="294"/>
        </pc:sldMkLst>
        <pc:spChg chg="mod">
          <ac:chgData name="Ian Nabney" userId="d6603c99-5c95-4d2b-ba76-fe87db2f29c6" providerId="ADAL" clId="{1F0473C7-4658-4108-A080-B1BD93DF9B70}" dt="2021-02-27T17:04:28.704" v="977" actId="20577"/>
          <ac:spMkLst>
            <pc:docMk/>
            <pc:sldMk cId="3463273730" sldId="294"/>
            <ac:spMk id="2" creationId="{65FD38C3-ED3A-4CB6-AAC6-1E29A5DDE7B8}"/>
          </ac:spMkLst>
        </pc:spChg>
        <pc:spChg chg="add mod">
          <ac:chgData name="Ian Nabney" userId="d6603c99-5c95-4d2b-ba76-fe87db2f29c6" providerId="ADAL" clId="{1F0473C7-4658-4108-A080-B1BD93DF9B70}" dt="2021-02-27T17:06:43.758" v="1017" actId="6549"/>
          <ac:spMkLst>
            <pc:docMk/>
            <pc:sldMk cId="3463273730" sldId="294"/>
            <ac:spMk id="7" creationId="{F38D7E65-3B57-4F44-A9A2-9FC5F401FE46}"/>
          </ac:spMkLst>
        </pc:spChg>
        <pc:picChg chg="add mod">
          <ac:chgData name="Ian Nabney" userId="d6603c99-5c95-4d2b-ba76-fe87db2f29c6" providerId="ADAL" clId="{1F0473C7-4658-4108-A080-B1BD93DF9B70}" dt="2021-02-27T17:04:37.054" v="980" actId="14100"/>
          <ac:picMkLst>
            <pc:docMk/>
            <pc:sldMk cId="3463273730" sldId="294"/>
            <ac:picMk id="6" creationId="{F8964138-9EC3-4BED-B080-C1240BF63135}"/>
          </ac:picMkLst>
        </pc:picChg>
      </pc:sldChg>
      <pc:sldChg chg="addSp delSp modSp new mod">
        <pc:chgData name="Ian Nabney" userId="d6603c99-5c95-4d2b-ba76-fe87db2f29c6" providerId="ADAL" clId="{1F0473C7-4658-4108-A080-B1BD93DF9B70}" dt="2021-02-27T17:29:30.627" v="1173" actId="20577"/>
        <pc:sldMkLst>
          <pc:docMk/>
          <pc:sldMk cId="283307172" sldId="295"/>
        </pc:sldMkLst>
        <pc:spChg chg="mod">
          <ac:chgData name="Ian Nabney" userId="d6603c99-5c95-4d2b-ba76-fe87db2f29c6" providerId="ADAL" clId="{1F0473C7-4658-4108-A080-B1BD93DF9B70}" dt="2021-02-27T17:27:52.696" v="1158" actId="20577"/>
          <ac:spMkLst>
            <pc:docMk/>
            <pc:sldMk cId="283307172" sldId="295"/>
            <ac:spMk id="2" creationId="{66FCFD50-BE39-498C-8BCD-732A3981E8A5}"/>
          </ac:spMkLst>
        </pc:spChg>
        <pc:spChg chg="add del mod">
          <ac:chgData name="Ian Nabney" userId="d6603c99-5c95-4d2b-ba76-fe87db2f29c6" providerId="ADAL" clId="{1F0473C7-4658-4108-A080-B1BD93DF9B70}" dt="2021-02-27T17:28:02.738" v="1161"/>
          <ac:spMkLst>
            <pc:docMk/>
            <pc:sldMk cId="283307172" sldId="295"/>
            <ac:spMk id="6" creationId="{722A9A02-5778-4D16-84BC-687867BD2980}"/>
          </ac:spMkLst>
        </pc:spChg>
        <pc:spChg chg="add mod">
          <ac:chgData name="Ian Nabney" userId="d6603c99-5c95-4d2b-ba76-fe87db2f29c6" providerId="ADAL" clId="{1F0473C7-4658-4108-A080-B1BD93DF9B70}" dt="2021-02-27T17:29:30.627" v="1173" actId="20577"/>
          <ac:spMkLst>
            <pc:docMk/>
            <pc:sldMk cId="283307172" sldId="295"/>
            <ac:spMk id="7" creationId="{1BD2F1AE-CD49-46DB-9B5B-385FF196CFD9}"/>
          </ac:spMkLst>
        </pc:spChg>
      </pc:sldChg>
      <pc:sldChg chg="addSp modSp new mod">
        <pc:chgData name="Ian Nabney" userId="d6603c99-5c95-4d2b-ba76-fe87db2f29c6" providerId="ADAL" clId="{1F0473C7-4658-4108-A080-B1BD93DF9B70}" dt="2021-02-27T18:08:33.270" v="1638"/>
        <pc:sldMkLst>
          <pc:docMk/>
          <pc:sldMk cId="2616320062" sldId="296"/>
        </pc:sldMkLst>
        <pc:spChg chg="mod">
          <ac:chgData name="Ian Nabney" userId="d6603c99-5c95-4d2b-ba76-fe87db2f29c6" providerId="ADAL" clId="{1F0473C7-4658-4108-A080-B1BD93DF9B70}" dt="2021-02-27T18:05:59.901" v="1621" actId="20577"/>
          <ac:spMkLst>
            <pc:docMk/>
            <pc:sldMk cId="2616320062" sldId="296"/>
            <ac:spMk id="2" creationId="{766F9B2A-4393-4BB8-A363-F2BFAEE9AED9}"/>
          </ac:spMkLst>
        </pc:spChg>
        <pc:spChg chg="add mod">
          <ac:chgData name="Ian Nabney" userId="d6603c99-5c95-4d2b-ba76-fe87db2f29c6" providerId="ADAL" clId="{1F0473C7-4658-4108-A080-B1BD93DF9B70}" dt="2021-02-27T18:08:33.270" v="1638"/>
          <ac:spMkLst>
            <pc:docMk/>
            <pc:sldMk cId="2616320062" sldId="296"/>
            <ac:spMk id="7" creationId="{97624BE0-49F4-4DA4-B129-06E2D0E64E8E}"/>
          </ac:spMkLst>
        </pc:spChg>
        <pc:picChg chg="add mod">
          <ac:chgData name="Ian Nabney" userId="d6603c99-5c95-4d2b-ba76-fe87db2f29c6" providerId="ADAL" clId="{1F0473C7-4658-4108-A080-B1BD93DF9B70}" dt="2021-02-27T18:07:56.979" v="1631" actId="1076"/>
          <ac:picMkLst>
            <pc:docMk/>
            <pc:sldMk cId="2616320062" sldId="296"/>
            <ac:picMk id="6" creationId="{B2F1ECD4-976E-49BA-B78E-17B20F462915}"/>
          </ac:picMkLst>
        </pc:picChg>
      </pc:sldChg>
      <pc:sldChg chg="addSp modSp new mod">
        <pc:chgData name="Ian Nabney" userId="d6603c99-5c95-4d2b-ba76-fe87db2f29c6" providerId="ADAL" clId="{1F0473C7-4658-4108-A080-B1BD93DF9B70}" dt="2021-02-27T20:33:12.427" v="1804" actId="20577"/>
        <pc:sldMkLst>
          <pc:docMk/>
          <pc:sldMk cId="284072786" sldId="297"/>
        </pc:sldMkLst>
        <pc:spChg chg="mod">
          <ac:chgData name="Ian Nabney" userId="d6603c99-5c95-4d2b-ba76-fe87db2f29c6" providerId="ADAL" clId="{1F0473C7-4658-4108-A080-B1BD93DF9B70}" dt="2021-02-27T18:43:01.481" v="1787" actId="20577"/>
          <ac:spMkLst>
            <pc:docMk/>
            <pc:sldMk cId="284072786" sldId="297"/>
            <ac:spMk id="2" creationId="{EFC22EDD-1C2D-4B42-AD92-0F568158F983}"/>
          </ac:spMkLst>
        </pc:spChg>
        <pc:spChg chg="add mod">
          <ac:chgData name="Ian Nabney" userId="d6603c99-5c95-4d2b-ba76-fe87db2f29c6" providerId="ADAL" clId="{1F0473C7-4658-4108-A080-B1BD93DF9B70}" dt="2021-02-27T20:33:12.427" v="1804" actId="20577"/>
          <ac:spMkLst>
            <pc:docMk/>
            <pc:sldMk cId="284072786" sldId="297"/>
            <ac:spMk id="7" creationId="{6A602312-886E-4786-B069-31F44B941F9B}"/>
          </ac:spMkLst>
        </pc:spChg>
        <pc:picChg chg="add mod">
          <ac:chgData name="Ian Nabney" userId="d6603c99-5c95-4d2b-ba76-fe87db2f29c6" providerId="ADAL" clId="{1F0473C7-4658-4108-A080-B1BD93DF9B70}" dt="2021-02-27T18:43:15.115" v="1790" actId="1076"/>
          <ac:picMkLst>
            <pc:docMk/>
            <pc:sldMk cId="284072786" sldId="297"/>
            <ac:picMk id="6" creationId="{51F6AF84-D641-45CD-89CA-AA6075D9A549}"/>
          </ac:picMkLst>
        </pc:picChg>
      </pc:sldChg>
      <pc:sldChg chg="addSp modSp new mod">
        <pc:chgData name="Ian Nabney" userId="d6603c99-5c95-4d2b-ba76-fe87db2f29c6" providerId="ADAL" clId="{1F0473C7-4658-4108-A080-B1BD93DF9B70}" dt="2021-02-27T20:43:47.503" v="2167" actId="20577"/>
        <pc:sldMkLst>
          <pc:docMk/>
          <pc:sldMk cId="3831105056" sldId="298"/>
        </pc:sldMkLst>
        <pc:spChg chg="mod">
          <ac:chgData name="Ian Nabney" userId="d6603c99-5c95-4d2b-ba76-fe87db2f29c6" providerId="ADAL" clId="{1F0473C7-4658-4108-A080-B1BD93DF9B70}" dt="2021-02-27T20:42:49.469" v="2076" actId="20577"/>
          <ac:spMkLst>
            <pc:docMk/>
            <pc:sldMk cId="3831105056" sldId="298"/>
            <ac:spMk id="2" creationId="{E25E3811-3311-43A0-8DED-5A06FAF89657}"/>
          </ac:spMkLst>
        </pc:spChg>
        <pc:spChg chg="mod">
          <ac:chgData name="Ian Nabney" userId="d6603c99-5c95-4d2b-ba76-fe87db2f29c6" providerId="ADAL" clId="{1F0473C7-4658-4108-A080-B1BD93DF9B70}" dt="2021-02-27T20:43:47.503" v="2167" actId="20577"/>
          <ac:spMkLst>
            <pc:docMk/>
            <pc:sldMk cId="3831105056" sldId="298"/>
            <ac:spMk id="4" creationId="{CA989CF9-2E11-4EAD-9CD2-446C10C20CC7}"/>
          </ac:spMkLst>
        </pc:spChg>
        <pc:spChg chg="add mod">
          <ac:chgData name="Ian Nabney" userId="d6603c99-5c95-4d2b-ba76-fe87db2f29c6" providerId="ADAL" clId="{1F0473C7-4658-4108-A080-B1BD93DF9B70}" dt="2021-02-27T20:43:18.762" v="2082" actId="255"/>
          <ac:spMkLst>
            <pc:docMk/>
            <pc:sldMk cId="3831105056" sldId="298"/>
            <ac:spMk id="7" creationId="{9EA0A483-0419-4717-87A6-D7856B3840D3}"/>
          </ac:spMkLst>
        </pc:spChg>
        <pc:picChg chg="add mod">
          <ac:chgData name="Ian Nabney" userId="d6603c99-5c95-4d2b-ba76-fe87db2f29c6" providerId="ADAL" clId="{1F0473C7-4658-4108-A080-B1BD93DF9B70}" dt="2021-02-27T20:42:36.579" v="2064" actId="1076"/>
          <ac:picMkLst>
            <pc:docMk/>
            <pc:sldMk cId="3831105056" sldId="298"/>
            <ac:picMk id="6" creationId="{04B20C4E-4CE7-45EB-B4D8-758F2B9124EC}"/>
          </ac:picMkLst>
        </pc:picChg>
      </pc:sldChg>
      <pc:sldChg chg="addSp modSp new mod">
        <pc:chgData name="Ian Nabney" userId="d6603c99-5c95-4d2b-ba76-fe87db2f29c6" providerId="ADAL" clId="{1F0473C7-4658-4108-A080-B1BD93DF9B70}" dt="2021-02-27T20:47:06.397" v="2474" actId="20577"/>
        <pc:sldMkLst>
          <pc:docMk/>
          <pc:sldMk cId="952460887" sldId="299"/>
        </pc:sldMkLst>
        <pc:spChg chg="mod">
          <ac:chgData name="Ian Nabney" userId="d6603c99-5c95-4d2b-ba76-fe87db2f29c6" providerId="ADAL" clId="{1F0473C7-4658-4108-A080-B1BD93DF9B70}" dt="2021-02-27T20:44:54.760" v="2175" actId="20577"/>
          <ac:spMkLst>
            <pc:docMk/>
            <pc:sldMk cId="952460887" sldId="299"/>
            <ac:spMk id="2" creationId="{CA9FE88D-A47B-4463-A6CE-CA9B36F22F0F}"/>
          </ac:spMkLst>
        </pc:spChg>
        <pc:spChg chg="add mod">
          <ac:chgData name="Ian Nabney" userId="d6603c99-5c95-4d2b-ba76-fe87db2f29c6" providerId="ADAL" clId="{1F0473C7-4658-4108-A080-B1BD93DF9B70}" dt="2021-02-27T20:47:06.397" v="2474" actId="20577"/>
          <ac:spMkLst>
            <pc:docMk/>
            <pc:sldMk cId="952460887" sldId="299"/>
            <ac:spMk id="6" creationId="{7FF5074A-255D-447D-ACE6-AC509838027E}"/>
          </ac:spMkLst>
        </pc:spChg>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CCF19B7B-D17D-4B70-8EA6-EC9CD606AAC4}"/>
    <pc:docChg chg="undo custSel addSld delSld modSld">
      <pc:chgData name="Ian Nabney" userId="d6603c99-5c95-4d2b-ba76-fe87db2f29c6" providerId="ADAL" clId="{CCF19B7B-D17D-4B70-8EA6-EC9CD606AAC4}" dt="2021-03-01T00:36:48.754" v="2096" actId="20577"/>
      <pc:docMkLst>
        <pc:docMk/>
      </pc:docMkLst>
      <pc:sldChg chg="modSp mod">
        <pc:chgData name="Ian Nabney" userId="d6603c99-5c95-4d2b-ba76-fe87db2f29c6" providerId="ADAL" clId="{CCF19B7B-D17D-4B70-8EA6-EC9CD606AAC4}" dt="2021-02-27T21:00:36.919" v="13" actId="20577"/>
        <pc:sldMkLst>
          <pc:docMk/>
          <pc:sldMk cId="0" sldId="256"/>
        </pc:sldMkLst>
        <pc:spChg chg="mod">
          <ac:chgData name="Ian Nabney" userId="d6603c99-5c95-4d2b-ba76-fe87db2f29c6" providerId="ADAL" clId="{CCF19B7B-D17D-4B70-8EA6-EC9CD606AAC4}" dt="2021-02-27T21:00:36.919" v="13" actId="20577"/>
          <ac:spMkLst>
            <pc:docMk/>
            <pc:sldMk cId="0" sldId="256"/>
            <ac:spMk id="30722" creationId="{1EFC9091-8354-444B-BB79-2B3E0582CEE3}"/>
          </ac:spMkLst>
        </pc:spChg>
      </pc:sldChg>
      <pc:sldChg chg="modSp mod">
        <pc:chgData name="Ian Nabney" userId="d6603c99-5c95-4d2b-ba76-fe87db2f29c6" providerId="ADAL" clId="{CCF19B7B-D17D-4B70-8EA6-EC9CD606AAC4}" dt="2021-02-27T21:01:32.862" v="126" actId="20577"/>
        <pc:sldMkLst>
          <pc:docMk/>
          <pc:sldMk cId="0" sldId="276"/>
        </pc:sldMkLst>
        <pc:spChg chg="mod">
          <ac:chgData name="Ian Nabney" userId="d6603c99-5c95-4d2b-ba76-fe87db2f29c6" providerId="ADAL" clId="{CCF19B7B-D17D-4B70-8EA6-EC9CD606AAC4}" dt="2021-02-27T21:01:32.862" v="126" actId="20577"/>
          <ac:spMkLst>
            <pc:docMk/>
            <pc:sldMk cId="0" sldId="276"/>
            <ac:spMk id="32771" creationId="{8674BF37-E827-4547-8249-5CE423AC6A24}"/>
          </ac:spMkLst>
        </pc:spChg>
      </pc:sldChg>
      <pc:sldChg chg="addSp modSp new mod modTransition">
        <pc:chgData name="Ian Nabney" userId="d6603c99-5c95-4d2b-ba76-fe87db2f29c6" providerId="ADAL" clId="{CCF19B7B-D17D-4B70-8EA6-EC9CD606AAC4}" dt="2021-03-01T00:09:16.184" v="1960"/>
        <pc:sldMkLst>
          <pc:docMk/>
          <pc:sldMk cId="498655976" sldId="277"/>
        </pc:sldMkLst>
        <pc:spChg chg="mod">
          <ac:chgData name="Ian Nabney" userId="d6603c99-5c95-4d2b-ba76-fe87db2f29c6" providerId="ADAL" clId="{CCF19B7B-D17D-4B70-8EA6-EC9CD606AAC4}" dt="2021-02-27T21:04:04.437" v="149" actId="20577"/>
          <ac:spMkLst>
            <pc:docMk/>
            <pc:sldMk cId="498655976" sldId="277"/>
            <ac:spMk id="2" creationId="{680B64FA-AA54-4675-B86C-9ECD10DC16EB}"/>
          </ac:spMkLst>
        </pc:spChg>
        <pc:spChg chg="add mod">
          <ac:chgData name="Ian Nabney" userId="d6603c99-5c95-4d2b-ba76-fe87db2f29c6" providerId="ADAL" clId="{CCF19B7B-D17D-4B70-8EA6-EC9CD606AAC4}" dt="2021-02-27T21:13:34.328" v="166" actId="6549"/>
          <ac:spMkLst>
            <pc:docMk/>
            <pc:sldMk cId="498655976" sldId="277"/>
            <ac:spMk id="6" creationId="{C6385881-43E8-48BF-9D59-8D9B74DB9854}"/>
          </ac:spMkLst>
        </pc:spChg>
      </pc:sldChg>
      <pc:sldChg chg="del">
        <pc:chgData name="Ian Nabney" userId="d6603c99-5c95-4d2b-ba76-fe87db2f29c6" providerId="ADAL" clId="{CCF19B7B-D17D-4B70-8EA6-EC9CD606AAC4}" dt="2021-02-27T21:01:53.869" v="127" actId="47"/>
        <pc:sldMkLst>
          <pc:docMk/>
          <pc:sldMk cId="2289516089" sldId="277"/>
        </pc:sldMkLst>
      </pc:sldChg>
      <pc:sldChg chg="addSp modSp new mod modTransition">
        <pc:chgData name="Ian Nabney" userId="d6603c99-5c95-4d2b-ba76-fe87db2f29c6" providerId="ADAL" clId="{CCF19B7B-D17D-4B70-8EA6-EC9CD606AAC4}" dt="2021-03-01T00:09:16.184" v="1960"/>
        <pc:sldMkLst>
          <pc:docMk/>
          <pc:sldMk cId="2567768703" sldId="278"/>
        </pc:sldMkLst>
        <pc:spChg chg="mod">
          <ac:chgData name="Ian Nabney" userId="d6603c99-5c95-4d2b-ba76-fe87db2f29c6" providerId="ADAL" clId="{CCF19B7B-D17D-4B70-8EA6-EC9CD606AAC4}" dt="2021-02-27T21:13:59.672" v="190" actId="20577"/>
          <ac:spMkLst>
            <pc:docMk/>
            <pc:sldMk cId="2567768703" sldId="278"/>
            <ac:spMk id="2" creationId="{A963B313-AA1D-4913-85F5-439BECC354E1}"/>
          </ac:spMkLst>
        </pc:spChg>
        <pc:spChg chg="add mod">
          <ac:chgData name="Ian Nabney" userId="d6603c99-5c95-4d2b-ba76-fe87db2f29c6" providerId="ADAL" clId="{CCF19B7B-D17D-4B70-8EA6-EC9CD606AAC4}" dt="2021-02-27T21:18:16.681" v="247" actId="20577"/>
          <ac:spMkLst>
            <pc:docMk/>
            <pc:sldMk cId="2567768703" sldId="278"/>
            <ac:spMk id="6" creationId="{D6F43A0D-C489-41A9-A01E-1897ABD5E2E3}"/>
          </ac:spMkLst>
        </pc:spChg>
      </pc:sldChg>
      <pc:sldChg chg="del">
        <pc:chgData name="Ian Nabney" userId="d6603c99-5c95-4d2b-ba76-fe87db2f29c6" providerId="ADAL" clId="{CCF19B7B-D17D-4B70-8EA6-EC9CD606AAC4}" dt="2021-02-27T21:01:53.869" v="127" actId="47"/>
        <pc:sldMkLst>
          <pc:docMk/>
          <pc:sldMk cId="2825842508" sldId="278"/>
        </pc:sldMkLst>
      </pc:sldChg>
      <pc:sldChg chg="del">
        <pc:chgData name="Ian Nabney" userId="d6603c99-5c95-4d2b-ba76-fe87db2f29c6" providerId="ADAL" clId="{CCF19B7B-D17D-4B70-8EA6-EC9CD606AAC4}" dt="2021-02-27T21:01:53.869" v="127" actId="47"/>
        <pc:sldMkLst>
          <pc:docMk/>
          <pc:sldMk cId="1348415683" sldId="279"/>
        </pc:sldMkLst>
      </pc:sldChg>
      <pc:sldChg chg="addSp modSp new mod modTransition">
        <pc:chgData name="Ian Nabney" userId="d6603c99-5c95-4d2b-ba76-fe87db2f29c6" providerId="ADAL" clId="{CCF19B7B-D17D-4B70-8EA6-EC9CD606AAC4}" dt="2021-03-01T00:09:16.184" v="1960"/>
        <pc:sldMkLst>
          <pc:docMk/>
          <pc:sldMk cId="2349147297" sldId="279"/>
        </pc:sldMkLst>
        <pc:spChg chg="mod">
          <ac:chgData name="Ian Nabney" userId="d6603c99-5c95-4d2b-ba76-fe87db2f29c6" providerId="ADAL" clId="{CCF19B7B-D17D-4B70-8EA6-EC9CD606AAC4}" dt="2021-02-27T21:19:51.040" v="299" actId="14100"/>
          <ac:spMkLst>
            <pc:docMk/>
            <pc:sldMk cId="2349147297" sldId="279"/>
            <ac:spMk id="2" creationId="{D66ADC4C-C314-4EA2-B3A5-AF9310C43358}"/>
          </ac:spMkLst>
        </pc:spChg>
        <pc:spChg chg="add mod">
          <ac:chgData name="Ian Nabney" userId="d6603c99-5c95-4d2b-ba76-fe87db2f29c6" providerId="ADAL" clId="{CCF19B7B-D17D-4B70-8EA6-EC9CD606AAC4}" dt="2021-02-27T21:29:56.813" v="334" actId="255"/>
          <ac:spMkLst>
            <pc:docMk/>
            <pc:sldMk cId="2349147297" sldId="279"/>
            <ac:spMk id="6" creationId="{EED05BA1-1118-4723-B4C4-8893E3449C9B}"/>
          </ac:spMkLst>
        </pc:spChg>
      </pc:sldChg>
      <pc:sldChg chg="addSp modSp new mod modTransition">
        <pc:chgData name="Ian Nabney" userId="d6603c99-5c95-4d2b-ba76-fe87db2f29c6" providerId="ADAL" clId="{CCF19B7B-D17D-4B70-8EA6-EC9CD606AAC4}" dt="2021-03-01T00:09:16.184" v="1960"/>
        <pc:sldMkLst>
          <pc:docMk/>
          <pc:sldMk cId="1844471334" sldId="280"/>
        </pc:sldMkLst>
        <pc:spChg chg="mod">
          <ac:chgData name="Ian Nabney" userId="d6603c99-5c95-4d2b-ba76-fe87db2f29c6" providerId="ADAL" clId="{CCF19B7B-D17D-4B70-8EA6-EC9CD606AAC4}" dt="2021-02-27T21:30:06.851" v="364" actId="20577"/>
          <ac:spMkLst>
            <pc:docMk/>
            <pc:sldMk cId="1844471334" sldId="280"/>
            <ac:spMk id="2" creationId="{89A462A4-892E-4882-92C9-0A33FCB26BE3}"/>
          </ac:spMkLst>
        </pc:spChg>
        <pc:spChg chg="add mod">
          <ac:chgData name="Ian Nabney" userId="d6603c99-5c95-4d2b-ba76-fe87db2f29c6" providerId="ADAL" clId="{CCF19B7B-D17D-4B70-8EA6-EC9CD606AAC4}" dt="2021-02-27T21:31:11.542" v="403" actId="20577"/>
          <ac:spMkLst>
            <pc:docMk/>
            <pc:sldMk cId="1844471334" sldId="280"/>
            <ac:spMk id="6" creationId="{70277FC6-80F9-4F67-8F80-887C6F3D2933}"/>
          </ac:spMkLst>
        </pc:spChg>
      </pc:sldChg>
      <pc:sldChg chg="addSp modSp new mod modTransition">
        <pc:chgData name="Ian Nabney" userId="d6603c99-5c95-4d2b-ba76-fe87db2f29c6" providerId="ADAL" clId="{CCF19B7B-D17D-4B70-8EA6-EC9CD606AAC4}" dt="2021-03-01T00:09:16.184" v="1960"/>
        <pc:sldMkLst>
          <pc:docMk/>
          <pc:sldMk cId="98903314" sldId="281"/>
        </pc:sldMkLst>
        <pc:spChg chg="mod">
          <ac:chgData name="Ian Nabney" userId="d6603c99-5c95-4d2b-ba76-fe87db2f29c6" providerId="ADAL" clId="{CCF19B7B-D17D-4B70-8EA6-EC9CD606AAC4}" dt="2021-02-27T21:32:23.082" v="452" actId="20577"/>
          <ac:spMkLst>
            <pc:docMk/>
            <pc:sldMk cId="98903314" sldId="281"/>
            <ac:spMk id="2" creationId="{00D82DC2-C3C9-4EB9-9646-E245569F1ACC}"/>
          </ac:spMkLst>
        </pc:spChg>
        <pc:spChg chg="add mod">
          <ac:chgData name="Ian Nabney" userId="d6603c99-5c95-4d2b-ba76-fe87db2f29c6" providerId="ADAL" clId="{CCF19B7B-D17D-4B70-8EA6-EC9CD606AAC4}" dt="2021-02-27T21:36:01.976" v="611" actId="20577"/>
          <ac:spMkLst>
            <pc:docMk/>
            <pc:sldMk cId="98903314" sldId="281"/>
            <ac:spMk id="7" creationId="{71E8CA2E-02F3-4E14-BA88-E4751B5AC5A9}"/>
          </ac:spMkLst>
        </pc:spChg>
        <pc:picChg chg="add mod">
          <ac:chgData name="Ian Nabney" userId="d6603c99-5c95-4d2b-ba76-fe87db2f29c6" providerId="ADAL" clId="{CCF19B7B-D17D-4B70-8EA6-EC9CD606AAC4}" dt="2021-02-27T21:32:07.321" v="406" actId="1076"/>
          <ac:picMkLst>
            <pc:docMk/>
            <pc:sldMk cId="98903314" sldId="281"/>
            <ac:picMk id="6" creationId="{3893643F-5C54-461D-BC58-5E701BB2AC07}"/>
          </ac:picMkLst>
        </pc:picChg>
      </pc:sldChg>
      <pc:sldChg chg="del">
        <pc:chgData name="Ian Nabney" userId="d6603c99-5c95-4d2b-ba76-fe87db2f29c6" providerId="ADAL" clId="{CCF19B7B-D17D-4B70-8EA6-EC9CD606AAC4}" dt="2021-02-27T21:01:53.869" v="127" actId="47"/>
        <pc:sldMkLst>
          <pc:docMk/>
          <pc:sldMk cId="402978413" sldId="281"/>
        </pc:sldMkLst>
      </pc:sldChg>
      <pc:sldChg chg="addSp modSp new mod modTransition">
        <pc:chgData name="Ian Nabney" userId="d6603c99-5c95-4d2b-ba76-fe87db2f29c6" providerId="ADAL" clId="{CCF19B7B-D17D-4B70-8EA6-EC9CD606AAC4}" dt="2021-03-01T00:09:16.184" v="1960"/>
        <pc:sldMkLst>
          <pc:docMk/>
          <pc:sldMk cId="788271215" sldId="282"/>
        </pc:sldMkLst>
        <pc:spChg chg="mod">
          <ac:chgData name="Ian Nabney" userId="d6603c99-5c95-4d2b-ba76-fe87db2f29c6" providerId="ADAL" clId="{CCF19B7B-D17D-4B70-8EA6-EC9CD606AAC4}" dt="2021-02-27T21:41:02.375" v="638" actId="20577"/>
          <ac:spMkLst>
            <pc:docMk/>
            <pc:sldMk cId="788271215" sldId="282"/>
            <ac:spMk id="2" creationId="{869E02A9-DA43-4DAA-A7EF-ECFF4E2CBCC8}"/>
          </ac:spMkLst>
        </pc:spChg>
        <pc:spChg chg="add mod">
          <ac:chgData name="Ian Nabney" userId="d6603c99-5c95-4d2b-ba76-fe87db2f29c6" providerId="ADAL" clId="{CCF19B7B-D17D-4B70-8EA6-EC9CD606AAC4}" dt="2021-02-27T21:43:01.556" v="669" actId="20577"/>
          <ac:spMkLst>
            <pc:docMk/>
            <pc:sldMk cId="788271215" sldId="282"/>
            <ac:spMk id="6" creationId="{C0A628E7-D756-4340-A8C6-52AFC9FE8310}"/>
          </ac:spMkLst>
        </pc:spChg>
      </pc:sldChg>
      <pc:sldChg chg="del">
        <pc:chgData name="Ian Nabney" userId="d6603c99-5c95-4d2b-ba76-fe87db2f29c6" providerId="ADAL" clId="{CCF19B7B-D17D-4B70-8EA6-EC9CD606AAC4}" dt="2021-02-27T21:01:53.869" v="127" actId="47"/>
        <pc:sldMkLst>
          <pc:docMk/>
          <pc:sldMk cId="1295437032" sldId="282"/>
        </pc:sldMkLst>
      </pc:sldChg>
      <pc:sldChg chg="del">
        <pc:chgData name="Ian Nabney" userId="d6603c99-5c95-4d2b-ba76-fe87db2f29c6" providerId="ADAL" clId="{CCF19B7B-D17D-4B70-8EA6-EC9CD606AAC4}" dt="2021-02-27T21:01:53.869" v="127" actId="47"/>
        <pc:sldMkLst>
          <pc:docMk/>
          <pc:sldMk cId="784109402" sldId="283"/>
        </pc:sldMkLst>
      </pc:sldChg>
      <pc:sldChg chg="addSp modSp new mod modTransition">
        <pc:chgData name="Ian Nabney" userId="d6603c99-5c95-4d2b-ba76-fe87db2f29c6" providerId="ADAL" clId="{CCF19B7B-D17D-4B70-8EA6-EC9CD606AAC4}" dt="2021-03-01T00:09:16.184" v="1960"/>
        <pc:sldMkLst>
          <pc:docMk/>
          <pc:sldMk cId="784331468" sldId="283"/>
        </pc:sldMkLst>
        <pc:spChg chg="mod">
          <ac:chgData name="Ian Nabney" userId="d6603c99-5c95-4d2b-ba76-fe87db2f29c6" providerId="ADAL" clId="{CCF19B7B-D17D-4B70-8EA6-EC9CD606AAC4}" dt="2021-02-27T21:44:10.829" v="697" actId="20577"/>
          <ac:spMkLst>
            <pc:docMk/>
            <pc:sldMk cId="784331468" sldId="283"/>
            <ac:spMk id="2" creationId="{0A3A66A6-C0E6-4F54-B73C-1C8E65C10ED9}"/>
          </ac:spMkLst>
        </pc:spChg>
        <pc:spChg chg="add mod">
          <ac:chgData name="Ian Nabney" userId="d6603c99-5c95-4d2b-ba76-fe87db2f29c6" providerId="ADAL" clId="{CCF19B7B-D17D-4B70-8EA6-EC9CD606AAC4}" dt="2021-02-27T21:45:23.361" v="715" actId="20577"/>
          <ac:spMkLst>
            <pc:docMk/>
            <pc:sldMk cId="784331468" sldId="283"/>
            <ac:spMk id="7" creationId="{BD938AEA-F6EF-4BFB-A7FD-27E223CFA270}"/>
          </ac:spMkLst>
        </pc:spChg>
        <pc:picChg chg="add mod">
          <ac:chgData name="Ian Nabney" userId="d6603c99-5c95-4d2b-ba76-fe87db2f29c6" providerId="ADAL" clId="{CCF19B7B-D17D-4B70-8EA6-EC9CD606AAC4}" dt="2021-02-27T21:44:26.273" v="700" actId="1076"/>
          <ac:picMkLst>
            <pc:docMk/>
            <pc:sldMk cId="784331468" sldId="283"/>
            <ac:picMk id="6" creationId="{E1B5E707-995C-450A-A714-BFA126138033}"/>
          </ac:picMkLst>
        </pc:picChg>
      </pc:sldChg>
      <pc:sldChg chg="addSp modSp new mod modTransition">
        <pc:chgData name="Ian Nabney" userId="d6603c99-5c95-4d2b-ba76-fe87db2f29c6" providerId="ADAL" clId="{CCF19B7B-D17D-4B70-8EA6-EC9CD606AAC4}" dt="2021-03-01T00:09:16.184" v="1960"/>
        <pc:sldMkLst>
          <pc:docMk/>
          <pc:sldMk cId="751374348" sldId="284"/>
        </pc:sldMkLst>
        <pc:spChg chg="mod">
          <ac:chgData name="Ian Nabney" userId="d6603c99-5c95-4d2b-ba76-fe87db2f29c6" providerId="ADAL" clId="{CCF19B7B-D17D-4B70-8EA6-EC9CD606AAC4}" dt="2021-02-28T15:56:03.897" v="837" actId="20577"/>
          <ac:spMkLst>
            <pc:docMk/>
            <pc:sldMk cId="751374348" sldId="284"/>
            <ac:spMk id="2" creationId="{9F2A902F-6F0C-4361-91A3-12160FCF6FF4}"/>
          </ac:spMkLst>
        </pc:spChg>
        <pc:spChg chg="add mod">
          <ac:chgData name="Ian Nabney" userId="d6603c99-5c95-4d2b-ba76-fe87db2f29c6" providerId="ADAL" clId="{CCF19B7B-D17D-4B70-8EA6-EC9CD606AAC4}" dt="2021-02-28T15:38:57.509" v="818" actId="1076"/>
          <ac:spMkLst>
            <pc:docMk/>
            <pc:sldMk cId="751374348" sldId="284"/>
            <ac:spMk id="7" creationId="{424C13BF-BB24-4235-B86B-422947C6A899}"/>
          </ac:spMkLst>
        </pc:spChg>
        <pc:picChg chg="add mod">
          <ac:chgData name="Ian Nabney" userId="d6603c99-5c95-4d2b-ba76-fe87db2f29c6" providerId="ADAL" clId="{CCF19B7B-D17D-4B70-8EA6-EC9CD606AAC4}" dt="2021-02-28T15:37:51.454" v="785" actId="1076"/>
          <ac:picMkLst>
            <pc:docMk/>
            <pc:sldMk cId="751374348" sldId="284"/>
            <ac:picMk id="6" creationId="{629D26D4-2CBD-494A-AA89-FAF330DE1433}"/>
          </ac:picMkLst>
        </pc:picChg>
      </pc:sldChg>
      <pc:sldChg chg="del">
        <pc:chgData name="Ian Nabney" userId="d6603c99-5c95-4d2b-ba76-fe87db2f29c6" providerId="ADAL" clId="{CCF19B7B-D17D-4B70-8EA6-EC9CD606AAC4}" dt="2021-02-27T21:01:53.869" v="127" actId="47"/>
        <pc:sldMkLst>
          <pc:docMk/>
          <pc:sldMk cId="766861293" sldId="284"/>
        </pc:sldMkLst>
      </pc:sldChg>
      <pc:sldChg chg="del">
        <pc:chgData name="Ian Nabney" userId="d6603c99-5c95-4d2b-ba76-fe87db2f29c6" providerId="ADAL" clId="{CCF19B7B-D17D-4B70-8EA6-EC9CD606AAC4}" dt="2021-02-27T21:01:53.869" v="127" actId="47"/>
        <pc:sldMkLst>
          <pc:docMk/>
          <pc:sldMk cId="878075581" sldId="285"/>
        </pc:sldMkLst>
      </pc:sldChg>
      <pc:sldChg chg="addSp modSp new mod modTransition">
        <pc:chgData name="Ian Nabney" userId="d6603c99-5c95-4d2b-ba76-fe87db2f29c6" providerId="ADAL" clId="{CCF19B7B-D17D-4B70-8EA6-EC9CD606AAC4}" dt="2021-03-01T00:09:16.184" v="1960"/>
        <pc:sldMkLst>
          <pc:docMk/>
          <pc:sldMk cId="1969866154" sldId="285"/>
        </pc:sldMkLst>
        <pc:spChg chg="mod">
          <ac:chgData name="Ian Nabney" userId="d6603c99-5c95-4d2b-ba76-fe87db2f29c6" providerId="ADAL" clId="{CCF19B7B-D17D-4B70-8EA6-EC9CD606AAC4}" dt="2021-02-28T15:56:26.123" v="853" actId="20577"/>
          <ac:spMkLst>
            <pc:docMk/>
            <pc:sldMk cId="1969866154" sldId="285"/>
            <ac:spMk id="2" creationId="{E171B830-3AF0-4DF4-9A37-BF2FA1326B18}"/>
          </ac:spMkLst>
        </pc:spChg>
        <pc:spChg chg="add mod">
          <ac:chgData name="Ian Nabney" userId="d6603c99-5c95-4d2b-ba76-fe87db2f29c6" providerId="ADAL" clId="{CCF19B7B-D17D-4B70-8EA6-EC9CD606AAC4}" dt="2021-02-28T15:58:31.352" v="900" actId="20577"/>
          <ac:spMkLst>
            <pc:docMk/>
            <pc:sldMk cId="1969866154" sldId="285"/>
            <ac:spMk id="6" creationId="{14693217-477C-4A6B-AD2B-7C6F3ED096D0}"/>
          </ac:spMkLst>
        </pc:spChg>
      </pc:sldChg>
      <pc:sldChg chg="addSp modSp new mod modTransition">
        <pc:chgData name="Ian Nabney" userId="d6603c99-5c95-4d2b-ba76-fe87db2f29c6" providerId="ADAL" clId="{CCF19B7B-D17D-4B70-8EA6-EC9CD606AAC4}" dt="2021-03-01T00:09:16.184" v="1960"/>
        <pc:sldMkLst>
          <pc:docMk/>
          <pc:sldMk cId="1297186854" sldId="286"/>
        </pc:sldMkLst>
        <pc:spChg chg="mod">
          <ac:chgData name="Ian Nabney" userId="d6603c99-5c95-4d2b-ba76-fe87db2f29c6" providerId="ADAL" clId="{CCF19B7B-D17D-4B70-8EA6-EC9CD606AAC4}" dt="2021-02-28T16:00:52.855" v="918" actId="20577"/>
          <ac:spMkLst>
            <pc:docMk/>
            <pc:sldMk cId="1297186854" sldId="286"/>
            <ac:spMk id="2" creationId="{101D2D85-87B2-43CD-88D8-C4DF10AB1630}"/>
          </ac:spMkLst>
        </pc:spChg>
        <pc:spChg chg="add mod">
          <ac:chgData name="Ian Nabney" userId="d6603c99-5c95-4d2b-ba76-fe87db2f29c6" providerId="ADAL" clId="{CCF19B7B-D17D-4B70-8EA6-EC9CD606AAC4}" dt="2021-02-28T16:15:05.251" v="925" actId="20577"/>
          <ac:spMkLst>
            <pc:docMk/>
            <pc:sldMk cId="1297186854" sldId="286"/>
            <ac:spMk id="7" creationId="{2EFE733C-41C6-4952-8681-9A8E1A19329A}"/>
          </ac:spMkLst>
        </pc:spChg>
        <pc:picChg chg="add mod">
          <ac:chgData name="Ian Nabney" userId="d6603c99-5c95-4d2b-ba76-fe87db2f29c6" providerId="ADAL" clId="{CCF19B7B-D17D-4B70-8EA6-EC9CD606AAC4}" dt="2021-02-28T16:15:13.091" v="927" actId="14100"/>
          <ac:picMkLst>
            <pc:docMk/>
            <pc:sldMk cId="1297186854" sldId="286"/>
            <ac:picMk id="6" creationId="{ACA50521-D651-4F15-8CE3-A0B679E3D7BF}"/>
          </ac:picMkLst>
        </pc:picChg>
      </pc:sldChg>
      <pc:sldChg chg="del">
        <pc:chgData name="Ian Nabney" userId="d6603c99-5c95-4d2b-ba76-fe87db2f29c6" providerId="ADAL" clId="{CCF19B7B-D17D-4B70-8EA6-EC9CD606AAC4}" dt="2021-02-27T21:01:53.869" v="127" actId="47"/>
        <pc:sldMkLst>
          <pc:docMk/>
          <pc:sldMk cId="2095289728" sldId="286"/>
        </pc:sldMkLst>
      </pc:sldChg>
      <pc:sldChg chg="del">
        <pc:chgData name="Ian Nabney" userId="d6603c99-5c95-4d2b-ba76-fe87db2f29c6" providerId="ADAL" clId="{CCF19B7B-D17D-4B70-8EA6-EC9CD606AAC4}" dt="2021-02-27T21:01:53.869" v="127" actId="47"/>
        <pc:sldMkLst>
          <pc:docMk/>
          <pc:sldMk cId="2068347950" sldId="287"/>
        </pc:sldMkLst>
      </pc:sldChg>
      <pc:sldChg chg="addSp modSp new mod modTransition">
        <pc:chgData name="Ian Nabney" userId="d6603c99-5c95-4d2b-ba76-fe87db2f29c6" providerId="ADAL" clId="{CCF19B7B-D17D-4B70-8EA6-EC9CD606AAC4}" dt="2021-03-01T00:09:16.184" v="1960"/>
        <pc:sldMkLst>
          <pc:docMk/>
          <pc:sldMk cId="3565875324" sldId="287"/>
        </pc:sldMkLst>
        <pc:spChg chg="mod">
          <ac:chgData name="Ian Nabney" userId="d6603c99-5c95-4d2b-ba76-fe87db2f29c6" providerId="ADAL" clId="{CCF19B7B-D17D-4B70-8EA6-EC9CD606AAC4}" dt="2021-02-28T17:12:12.991" v="940" actId="20577"/>
          <ac:spMkLst>
            <pc:docMk/>
            <pc:sldMk cId="3565875324" sldId="287"/>
            <ac:spMk id="2" creationId="{27A1671C-7470-4B38-8E55-3E2B525B41C0}"/>
          </ac:spMkLst>
        </pc:spChg>
        <pc:spChg chg="add mod">
          <ac:chgData name="Ian Nabney" userId="d6603c99-5c95-4d2b-ba76-fe87db2f29c6" providerId="ADAL" clId="{CCF19B7B-D17D-4B70-8EA6-EC9CD606AAC4}" dt="2021-02-28T17:33:30.491" v="1044" actId="6549"/>
          <ac:spMkLst>
            <pc:docMk/>
            <pc:sldMk cId="3565875324" sldId="287"/>
            <ac:spMk id="6" creationId="{0FF8F470-B69B-48F5-AFA0-8355EFD10DD6}"/>
          </ac:spMkLst>
        </pc:spChg>
      </pc:sldChg>
      <pc:sldChg chg="del">
        <pc:chgData name="Ian Nabney" userId="d6603c99-5c95-4d2b-ba76-fe87db2f29c6" providerId="ADAL" clId="{CCF19B7B-D17D-4B70-8EA6-EC9CD606AAC4}" dt="2021-02-27T21:01:53.869" v="127" actId="47"/>
        <pc:sldMkLst>
          <pc:docMk/>
          <pc:sldMk cId="1526948536" sldId="288"/>
        </pc:sldMkLst>
      </pc:sldChg>
      <pc:sldChg chg="addSp delSp modSp new mod modTransition">
        <pc:chgData name="Ian Nabney" userId="d6603c99-5c95-4d2b-ba76-fe87db2f29c6" providerId="ADAL" clId="{CCF19B7B-D17D-4B70-8EA6-EC9CD606AAC4}" dt="2021-03-01T00:09:16.184" v="1960"/>
        <pc:sldMkLst>
          <pc:docMk/>
          <pc:sldMk cId="2127890412" sldId="288"/>
        </pc:sldMkLst>
        <pc:spChg chg="mod">
          <ac:chgData name="Ian Nabney" userId="d6603c99-5c95-4d2b-ba76-fe87db2f29c6" providerId="ADAL" clId="{CCF19B7B-D17D-4B70-8EA6-EC9CD606AAC4}" dt="2021-02-28T17:34:42.047" v="1066" actId="20577"/>
          <ac:spMkLst>
            <pc:docMk/>
            <pc:sldMk cId="2127890412" sldId="288"/>
            <ac:spMk id="2" creationId="{E5A86A8E-B9E2-4DC2-8441-3B06148F69AB}"/>
          </ac:spMkLst>
        </pc:spChg>
        <pc:spChg chg="add mod">
          <ac:chgData name="Ian Nabney" userId="d6603c99-5c95-4d2b-ba76-fe87db2f29c6" providerId="ADAL" clId="{CCF19B7B-D17D-4B70-8EA6-EC9CD606AAC4}" dt="2021-02-28T17:35:35.383" v="1079" actId="20577"/>
          <ac:spMkLst>
            <pc:docMk/>
            <pc:sldMk cId="2127890412" sldId="288"/>
            <ac:spMk id="6" creationId="{7426F73E-1276-4B88-A443-D0C12343EEBE}"/>
          </ac:spMkLst>
        </pc:spChg>
        <pc:picChg chg="add del mod">
          <ac:chgData name="Ian Nabney" userId="d6603c99-5c95-4d2b-ba76-fe87db2f29c6" providerId="ADAL" clId="{CCF19B7B-D17D-4B70-8EA6-EC9CD606AAC4}" dt="2021-02-28T17:48:38.047" v="1083" actId="21"/>
          <ac:picMkLst>
            <pc:docMk/>
            <pc:sldMk cId="2127890412" sldId="288"/>
            <ac:picMk id="7" creationId="{09D315EB-25C2-4C76-8F22-F8DB2F5E1F21}"/>
          </ac:picMkLst>
        </pc:picChg>
      </pc:sldChg>
      <pc:sldChg chg="del">
        <pc:chgData name="Ian Nabney" userId="d6603c99-5c95-4d2b-ba76-fe87db2f29c6" providerId="ADAL" clId="{CCF19B7B-D17D-4B70-8EA6-EC9CD606AAC4}" dt="2021-02-27T21:01:53.869" v="127" actId="47"/>
        <pc:sldMkLst>
          <pc:docMk/>
          <pc:sldMk cId="2764470482" sldId="289"/>
        </pc:sldMkLst>
      </pc:sldChg>
      <pc:sldChg chg="addSp modSp new mod modTransition">
        <pc:chgData name="Ian Nabney" userId="d6603c99-5c95-4d2b-ba76-fe87db2f29c6" providerId="ADAL" clId="{CCF19B7B-D17D-4B70-8EA6-EC9CD606AAC4}" dt="2021-03-01T00:09:16.184" v="1960"/>
        <pc:sldMkLst>
          <pc:docMk/>
          <pc:sldMk cId="3672990103" sldId="289"/>
        </pc:sldMkLst>
        <pc:spChg chg="mod">
          <ac:chgData name="Ian Nabney" userId="d6603c99-5c95-4d2b-ba76-fe87db2f29c6" providerId="ADAL" clId="{CCF19B7B-D17D-4B70-8EA6-EC9CD606AAC4}" dt="2021-02-28T17:48:55.936" v="1100" actId="20577"/>
          <ac:spMkLst>
            <pc:docMk/>
            <pc:sldMk cId="3672990103" sldId="289"/>
            <ac:spMk id="2" creationId="{03321F38-AD91-44CB-AA82-BB8B619EA158}"/>
          </ac:spMkLst>
        </pc:spChg>
        <pc:spChg chg="add mod">
          <ac:chgData name="Ian Nabney" userId="d6603c99-5c95-4d2b-ba76-fe87db2f29c6" providerId="ADAL" clId="{CCF19B7B-D17D-4B70-8EA6-EC9CD606AAC4}" dt="2021-02-28T17:59:42.086" v="1121" actId="6549"/>
          <ac:spMkLst>
            <pc:docMk/>
            <pc:sldMk cId="3672990103" sldId="289"/>
            <ac:spMk id="7" creationId="{DE4020B3-E65E-472F-AE14-93116DC2A92E}"/>
          </ac:spMkLst>
        </pc:spChg>
        <pc:picChg chg="add mod">
          <ac:chgData name="Ian Nabney" userId="d6603c99-5c95-4d2b-ba76-fe87db2f29c6" providerId="ADAL" clId="{CCF19B7B-D17D-4B70-8EA6-EC9CD606AAC4}" dt="2021-02-28T17:48:48.954" v="1086" actId="1076"/>
          <ac:picMkLst>
            <pc:docMk/>
            <pc:sldMk cId="3672990103" sldId="289"/>
            <ac:picMk id="6" creationId="{E712E572-A44F-4016-B385-FD6E539E43DF}"/>
          </ac:picMkLst>
        </pc:picChg>
      </pc:sldChg>
      <pc:sldChg chg="addSp modSp new mod modTransition">
        <pc:chgData name="Ian Nabney" userId="d6603c99-5c95-4d2b-ba76-fe87db2f29c6" providerId="ADAL" clId="{CCF19B7B-D17D-4B70-8EA6-EC9CD606AAC4}" dt="2021-03-01T00:09:16.184" v="1960"/>
        <pc:sldMkLst>
          <pc:docMk/>
          <pc:sldMk cId="147355090" sldId="290"/>
        </pc:sldMkLst>
        <pc:spChg chg="mod">
          <ac:chgData name="Ian Nabney" userId="d6603c99-5c95-4d2b-ba76-fe87db2f29c6" providerId="ADAL" clId="{CCF19B7B-D17D-4B70-8EA6-EC9CD606AAC4}" dt="2021-02-28T18:21:42.976" v="1144" actId="20577"/>
          <ac:spMkLst>
            <pc:docMk/>
            <pc:sldMk cId="147355090" sldId="290"/>
            <ac:spMk id="2" creationId="{08DDAD64-78C5-43E8-8A5E-30B4FA5E695C}"/>
          </ac:spMkLst>
        </pc:spChg>
        <pc:spChg chg="add mod">
          <ac:chgData name="Ian Nabney" userId="d6603c99-5c95-4d2b-ba76-fe87db2f29c6" providerId="ADAL" clId="{CCF19B7B-D17D-4B70-8EA6-EC9CD606AAC4}" dt="2021-02-28T18:25:36.452" v="1243" actId="255"/>
          <ac:spMkLst>
            <pc:docMk/>
            <pc:sldMk cId="147355090" sldId="290"/>
            <ac:spMk id="7" creationId="{F01DA27D-4DED-4A5D-B076-25C90999F322}"/>
          </ac:spMkLst>
        </pc:spChg>
        <pc:spChg chg="add mod">
          <ac:chgData name="Ian Nabney" userId="d6603c99-5c95-4d2b-ba76-fe87db2f29c6" providerId="ADAL" clId="{CCF19B7B-D17D-4B70-8EA6-EC9CD606AAC4}" dt="2021-02-28T18:26:33.889" v="1271" actId="20577"/>
          <ac:spMkLst>
            <pc:docMk/>
            <pc:sldMk cId="147355090" sldId="290"/>
            <ac:spMk id="8" creationId="{F95908B2-4438-4C00-AE27-B4A2F7656C9C}"/>
          </ac:spMkLst>
        </pc:spChg>
        <pc:picChg chg="add mod modCrop">
          <ac:chgData name="Ian Nabney" userId="d6603c99-5c95-4d2b-ba76-fe87db2f29c6" providerId="ADAL" clId="{CCF19B7B-D17D-4B70-8EA6-EC9CD606AAC4}" dt="2021-02-28T18:24:29.094" v="1224" actId="1076"/>
          <ac:picMkLst>
            <pc:docMk/>
            <pc:sldMk cId="147355090" sldId="290"/>
            <ac:picMk id="6" creationId="{F4678E11-8F68-4C72-BE81-B312287868D7}"/>
          </ac:picMkLst>
        </pc:picChg>
      </pc:sldChg>
      <pc:sldChg chg="del">
        <pc:chgData name="Ian Nabney" userId="d6603c99-5c95-4d2b-ba76-fe87db2f29c6" providerId="ADAL" clId="{CCF19B7B-D17D-4B70-8EA6-EC9CD606AAC4}" dt="2021-02-27T21:01:53.869" v="127" actId="47"/>
        <pc:sldMkLst>
          <pc:docMk/>
          <pc:sldMk cId="2674500341" sldId="290"/>
        </pc:sldMkLst>
      </pc:sldChg>
      <pc:sldChg chg="del">
        <pc:chgData name="Ian Nabney" userId="d6603c99-5c95-4d2b-ba76-fe87db2f29c6" providerId="ADAL" clId="{CCF19B7B-D17D-4B70-8EA6-EC9CD606AAC4}" dt="2021-02-27T21:01:53.869" v="127" actId="47"/>
        <pc:sldMkLst>
          <pc:docMk/>
          <pc:sldMk cId="275304810" sldId="291"/>
        </pc:sldMkLst>
      </pc:sldChg>
      <pc:sldChg chg="addSp modSp new mod modTransition">
        <pc:chgData name="Ian Nabney" userId="d6603c99-5c95-4d2b-ba76-fe87db2f29c6" providerId="ADAL" clId="{CCF19B7B-D17D-4B70-8EA6-EC9CD606AAC4}" dt="2021-03-01T00:09:16.184" v="1960"/>
        <pc:sldMkLst>
          <pc:docMk/>
          <pc:sldMk cId="1570366202" sldId="291"/>
        </pc:sldMkLst>
        <pc:spChg chg="mod">
          <ac:chgData name="Ian Nabney" userId="d6603c99-5c95-4d2b-ba76-fe87db2f29c6" providerId="ADAL" clId="{CCF19B7B-D17D-4B70-8EA6-EC9CD606AAC4}" dt="2021-02-28T18:49:25.365" v="1293" actId="20577"/>
          <ac:spMkLst>
            <pc:docMk/>
            <pc:sldMk cId="1570366202" sldId="291"/>
            <ac:spMk id="2" creationId="{0B5F049F-2652-4D97-9E73-72437B6D9CFF}"/>
          </ac:spMkLst>
        </pc:spChg>
        <pc:spChg chg="add mod">
          <ac:chgData name="Ian Nabney" userId="d6603c99-5c95-4d2b-ba76-fe87db2f29c6" providerId="ADAL" clId="{CCF19B7B-D17D-4B70-8EA6-EC9CD606AAC4}" dt="2021-02-28T18:51:14.473" v="1305" actId="20577"/>
          <ac:spMkLst>
            <pc:docMk/>
            <pc:sldMk cId="1570366202" sldId="291"/>
            <ac:spMk id="6" creationId="{7E6BC220-4238-49F6-A022-AD9FC656228A}"/>
          </ac:spMkLst>
        </pc:spChg>
      </pc:sldChg>
      <pc:sldChg chg="addSp modSp new mod modTransition">
        <pc:chgData name="Ian Nabney" userId="d6603c99-5c95-4d2b-ba76-fe87db2f29c6" providerId="ADAL" clId="{CCF19B7B-D17D-4B70-8EA6-EC9CD606AAC4}" dt="2021-03-01T00:09:16.184" v="1960"/>
        <pc:sldMkLst>
          <pc:docMk/>
          <pc:sldMk cId="688014661" sldId="292"/>
        </pc:sldMkLst>
        <pc:spChg chg="mod">
          <ac:chgData name="Ian Nabney" userId="d6603c99-5c95-4d2b-ba76-fe87db2f29c6" providerId="ADAL" clId="{CCF19B7B-D17D-4B70-8EA6-EC9CD606AAC4}" dt="2021-02-28T18:52:00.845" v="1327" actId="20577"/>
          <ac:spMkLst>
            <pc:docMk/>
            <pc:sldMk cId="688014661" sldId="292"/>
            <ac:spMk id="2" creationId="{5DBD440E-7C48-4B72-9FF1-EB8279D46C89}"/>
          </ac:spMkLst>
        </pc:spChg>
        <pc:spChg chg="add mod">
          <ac:chgData name="Ian Nabney" userId="d6603c99-5c95-4d2b-ba76-fe87db2f29c6" providerId="ADAL" clId="{CCF19B7B-D17D-4B70-8EA6-EC9CD606AAC4}" dt="2021-02-28T18:54:27.302" v="1433" actId="20577"/>
          <ac:spMkLst>
            <pc:docMk/>
            <pc:sldMk cId="688014661" sldId="292"/>
            <ac:spMk id="7" creationId="{BC95F006-805D-41B7-975F-0E616595D57B}"/>
          </ac:spMkLst>
        </pc:spChg>
        <pc:picChg chg="add mod">
          <ac:chgData name="Ian Nabney" userId="d6603c99-5c95-4d2b-ba76-fe87db2f29c6" providerId="ADAL" clId="{CCF19B7B-D17D-4B70-8EA6-EC9CD606AAC4}" dt="2021-02-28T18:52:21.790" v="1329" actId="1076"/>
          <ac:picMkLst>
            <pc:docMk/>
            <pc:sldMk cId="688014661" sldId="292"/>
            <ac:picMk id="6" creationId="{CEC0BC3E-0BF5-4269-A4A9-367C122D9B04}"/>
          </ac:picMkLst>
        </pc:picChg>
      </pc:sldChg>
      <pc:sldChg chg="del">
        <pc:chgData name="Ian Nabney" userId="d6603c99-5c95-4d2b-ba76-fe87db2f29c6" providerId="ADAL" clId="{CCF19B7B-D17D-4B70-8EA6-EC9CD606AAC4}" dt="2021-02-27T21:01:53.869" v="127" actId="47"/>
        <pc:sldMkLst>
          <pc:docMk/>
          <pc:sldMk cId="1148512277" sldId="292"/>
        </pc:sldMkLst>
      </pc:sldChg>
      <pc:sldChg chg="del">
        <pc:chgData name="Ian Nabney" userId="d6603c99-5c95-4d2b-ba76-fe87db2f29c6" providerId="ADAL" clId="{CCF19B7B-D17D-4B70-8EA6-EC9CD606AAC4}" dt="2021-02-27T21:01:53.869" v="127" actId="47"/>
        <pc:sldMkLst>
          <pc:docMk/>
          <pc:sldMk cId="418034124" sldId="293"/>
        </pc:sldMkLst>
      </pc:sldChg>
      <pc:sldChg chg="addSp delSp modSp new mod modTransition">
        <pc:chgData name="Ian Nabney" userId="d6603c99-5c95-4d2b-ba76-fe87db2f29c6" providerId="ADAL" clId="{CCF19B7B-D17D-4B70-8EA6-EC9CD606AAC4}" dt="2021-03-01T00:09:16.184" v="1960"/>
        <pc:sldMkLst>
          <pc:docMk/>
          <pc:sldMk cId="2234476523" sldId="293"/>
        </pc:sldMkLst>
        <pc:spChg chg="mod">
          <ac:chgData name="Ian Nabney" userId="d6603c99-5c95-4d2b-ba76-fe87db2f29c6" providerId="ADAL" clId="{CCF19B7B-D17D-4B70-8EA6-EC9CD606AAC4}" dt="2021-02-28T23:18:02.011" v="1472" actId="14100"/>
          <ac:spMkLst>
            <pc:docMk/>
            <pc:sldMk cId="2234476523" sldId="293"/>
            <ac:spMk id="2" creationId="{F28CC64F-D28D-42BF-AFB0-5B473C15E3CE}"/>
          </ac:spMkLst>
        </pc:spChg>
        <pc:spChg chg="add mod">
          <ac:chgData name="Ian Nabney" userId="d6603c99-5c95-4d2b-ba76-fe87db2f29c6" providerId="ADAL" clId="{CCF19B7B-D17D-4B70-8EA6-EC9CD606AAC4}" dt="2021-02-28T23:22:30.503" v="1516" actId="20577"/>
          <ac:spMkLst>
            <pc:docMk/>
            <pc:sldMk cId="2234476523" sldId="293"/>
            <ac:spMk id="13" creationId="{936FA7C5-1036-4B45-81F8-582C50AEEC43}"/>
          </ac:spMkLst>
        </pc:spChg>
        <pc:picChg chg="add del mod">
          <ac:chgData name="Ian Nabney" userId="d6603c99-5c95-4d2b-ba76-fe87db2f29c6" providerId="ADAL" clId="{CCF19B7B-D17D-4B70-8EA6-EC9CD606AAC4}" dt="2021-02-28T23:18:34.550" v="1477" actId="21"/>
          <ac:picMkLst>
            <pc:docMk/>
            <pc:sldMk cId="2234476523" sldId="293"/>
            <ac:picMk id="6" creationId="{1B0DD5F5-8AC4-478F-B047-4D231AE90EE8}"/>
          </ac:picMkLst>
        </pc:picChg>
        <pc:picChg chg="add mod modCrop">
          <ac:chgData name="Ian Nabney" userId="d6603c99-5c95-4d2b-ba76-fe87db2f29c6" providerId="ADAL" clId="{CCF19B7B-D17D-4B70-8EA6-EC9CD606AAC4}" dt="2021-02-28T23:21:05.608" v="1499" actId="14100"/>
          <ac:picMkLst>
            <pc:docMk/>
            <pc:sldMk cId="2234476523" sldId="293"/>
            <ac:picMk id="8" creationId="{08540A96-9672-44A1-BF01-2E2522CF6EC1}"/>
          </ac:picMkLst>
        </pc:picChg>
        <pc:picChg chg="add mod">
          <ac:chgData name="Ian Nabney" userId="d6603c99-5c95-4d2b-ba76-fe87db2f29c6" providerId="ADAL" clId="{CCF19B7B-D17D-4B70-8EA6-EC9CD606AAC4}" dt="2021-02-28T23:21:22.762" v="1504" actId="1076"/>
          <ac:picMkLst>
            <pc:docMk/>
            <pc:sldMk cId="2234476523" sldId="293"/>
            <ac:picMk id="10" creationId="{837D039A-5F57-4B02-BF7E-E8546F7750A1}"/>
          </ac:picMkLst>
        </pc:picChg>
        <pc:picChg chg="add mod">
          <ac:chgData name="Ian Nabney" userId="d6603c99-5c95-4d2b-ba76-fe87db2f29c6" providerId="ADAL" clId="{CCF19B7B-D17D-4B70-8EA6-EC9CD606AAC4}" dt="2021-02-28T23:21:13.017" v="1501" actId="14100"/>
          <ac:picMkLst>
            <pc:docMk/>
            <pc:sldMk cId="2234476523" sldId="293"/>
            <ac:picMk id="12" creationId="{9525BCDF-75AF-4018-A8FB-C75CBF6956DA}"/>
          </ac:picMkLst>
        </pc:picChg>
      </pc:sldChg>
      <pc:sldChg chg="addSp modSp new mod modTransition">
        <pc:chgData name="Ian Nabney" userId="d6603c99-5c95-4d2b-ba76-fe87db2f29c6" providerId="ADAL" clId="{CCF19B7B-D17D-4B70-8EA6-EC9CD606AAC4}" dt="2021-03-01T00:09:16.184" v="1960"/>
        <pc:sldMkLst>
          <pc:docMk/>
          <pc:sldMk cId="1104249113" sldId="294"/>
        </pc:sldMkLst>
        <pc:spChg chg="mod">
          <ac:chgData name="Ian Nabney" userId="d6603c99-5c95-4d2b-ba76-fe87db2f29c6" providerId="ADAL" clId="{CCF19B7B-D17D-4B70-8EA6-EC9CD606AAC4}" dt="2021-02-28T23:23:27.402" v="1541" actId="20577"/>
          <ac:spMkLst>
            <pc:docMk/>
            <pc:sldMk cId="1104249113" sldId="294"/>
            <ac:spMk id="2" creationId="{7D87BEEE-4E89-404C-BE9C-A4DC0A4D4284}"/>
          </ac:spMkLst>
        </pc:spChg>
        <pc:spChg chg="add mod">
          <ac:chgData name="Ian Nabney" userId="d6603c99-5c95-4d2b-ba76-fe87db2f29c6" providerId="ADAL" clId="{CCF19B7B-D17D-4B70-8EA6-EC9CD606AAC4}" dt="2021-02-28T23:25:59.555" v="1618" actId="6549"/>
          <ac:spMkLst>
            <pc:docMk/>
            <pc:sldMk cId="1104249113" sldId="294"/>
            <ac:spMk id="6" creationId="{C2433A48-0C2F-48DB-BD2E-4E94BD2B6D3B}"/>
          </ac:spMkLst>
        </pc:spChg>
        <pc:picChg chg="add mod">
          <ac:chgData name="Ian Nabney" userId="d6603c99-5c95-4d2b-ba76-fe87db2f29c6" providerId="ADAL" clId="{CCF19B7B-D17D-4B70-8EA6-EC9CD606AAC4}" dt="2021-02-28T23:26:17.992" v="1622" actId="14100"/>
          <ac:picMkLst>
            <pc:docMk/>
            <pc:sldMk cId="1104249113" sldId="294"/>
            <ac:picMk id="7" creationId="{03CC44F2-4C1B-4336-A497-D5DEA4D30098}"/>
          </ac:picMkLst>
        </pc:picChg>
      </pc:sldChg>
      <pc:sldChg chg="del">
        <pc:chgData name="Ian Nabney" userId="d6603c99-5c95-4d2b-ba76-fe87db2f29c6" providerId="ADAL" clId="{CCF19B7B-D17D-4B70-8EA6-EC9CD606AAC4}" dt="2021-02-27T21:01:53.869" v="127" actId="47"/>
        <pc:sldMkLst>
          <pc:docMk/>
          <pc:sldMk cId="3463273730" sldId="294"/>
        </pc:sldMkLst>
      </pc:sldChg>
      <pc:sldChg chg="del">
        <pc:chgData name="Ian Nabney" userId="d6603c99-5c95-4d2b-ba76-fe87db2f29c6" providerId="ADAL" clId="{CCF19B7B-D17D-4B70-8EA6-EC9CD606AAC4}" dt="2021-02-27T21:01:53.869" v="127" actId="47"/>
        <pc:sldMkLst>
          <pc:docMk/>
          <pc:sldMk cId="283307172" sldId="295"/>
        </pc:sldMkLst>
      </pc:sldChg>
      <pc:sldChg chg="addSp modSp new mod modTransition">
        <pc:chgData name="Ian Nabney" userId="d6603c99-5c95-4d2b-ba76-fe87db2f29c6" providerId="ADAL" clId="{CCF19B7B-D17D-4B70-8EA6-EC9CD606AAC4}" dt="2021-03-01T00:09:16.184" v="1960"/>
        <pc:sldMkLst>
          <pc:docMk/>
          <pc:sldMk cId="1395596936" sldId="295"/>
        </pc:sldMkLst>
        <pc:spChg chg="mod">
          <ac:chgData name="Ian Nabney" userId="d6603c99-5c95-4d2b-ba76-fe87db2f29c6" providerId="ADAL" clId="{CCF19B7B-D17D-4B70-8EA6-EC9CD606AAC4}" dt="2021-02-28T23:26:44.748" v="1630" actId="20577"/>
          <ac:spMkLst>
            <pc:docMk/>
            <pc:sldMk cId="1395596936" sldId="295"/>
            <ac:spMk id="2" creationId="{62864C07-BBB8-4ADB-A854-F04C297C6D21}"/>
          </ac:spMkLst>
        </pc:spChg>
        <pc:spChg chg="add mod">
          <ac:chgData name="Ian Nabney" userId="d6603c99-5c95-4d2b-ba76-fe87db2f29c6" providerId="ADAL" clId="{CCF19B7B-D17D-4B70-8EA6-EC9CD606AAC4}" dt="2021-02-28T23:28:18.170" v="1959" actId="20577"/>
          <ac:spMkLst>
            <pc:docMk/>
            <pc:sldMk cId="1395596936" sldId="295"/>
            <ac:spMk id="6" creationId="{6FA18E2C-C828-42D8-8B59-ECFB4157607B}"/>
          </ac:spMkLst>
        </pc:spChg>
      </pc:sldChg>
      <pc:sldChg chg="addSp modSp new mod modTransition">
        <pc:chgData name="Ian Nabney" userId="d6603c99-5c95-4d2b-ba76-fe87db2f29c6" providerId="ADAL" clId="{CCF19B7B-D17D-4B70-8EA6-EC9CD606AAC4}" dt="2021-03-01T00:36:48.754" v="2096" actId="20577"/>
        <pc:sldMkLst>
          <pc:docMk/>
          <pc:sldMk cId="2126680020" sldId="296"/>
        </pc:sldMkLst>
        <pc:spChg chg="mod">
          <ac:chgData name="Ian Nabney" userId="d6603c99-5c95-4d2b-ba76-fe87db2f29c6" providerId="ADAL" clId="{CCF19B7B-D17D-4B70-8EA6-EC9CD606AAC4}" dt="2021-03-01T00:33:37.322" v="1979" actId="20577"/>
          <ac:spMkLst>
            <pc:docMk/>
            <pc:sldMk cId="2126680020" sldId="296"/>
            <ac:spMk id="2" creationId="{AD7D3F37-92D0-4D3F-B18A-145968850305}"/>
          </ac:spMkLst>
        </pc:spChg>
        <pc:spChg chg="add mod">
          <ac:chgData name="Ian Nabney" userId="d6603c99-5c95-4d2b-ba76-fe87db2f29c6" providerId="ADAL" clId="{CCF19B7B-D17D-4B70-8EA6-EC9CD606AAC4}" dt="2021-03-01T00:36:48.754" v="2096" actId="20577"/>
          <ac:spMkLst>
            <pc:docMk/>
            <pc:sldMk cId="2126680020" sldId="296"/>
            <ac:spMk id="6" creationId="{96542C5E-EF5E-469E-B412-290CABF19B55}"/>
          </ac:spMkLst>
        </pc:spChg>
      </pc:sldChg>
      <pc:sldChg chg="del">
        <pc:chgData name="Ian Nabney" userId="d6603c99-5c95-4d2b-ba76-fe87db2f29c6" providerId="ADAL" clId="{CCF19B7B-D17D-4B70-8EA6-EC9CD606AAC4}" dt="2021-02-27T21:01:53.869" v="127" actId="47"/>
        <pc:sldMkLst>
          <pc:docMk/>
          <pc:sldMk cId="2616320062" sldId="296"/>
        </pc:sldMkLst>
      </pc:sldChg>
      <pc:sldChg chg="del">
        <pc:chgData name="Ian Nabney" userId="d6603c99-5c95-4d2b-ba76-fe87db2f29c6" providerId="ADAL" clId="{CCF19B7B-D17D-4B70-8EA6-EC9CD606AAC4}" dt="2021-02-27T21:01:53.869" v="127" actId="47"/>
        <pc:sldMkLst>
          <pc:docMk/>
          <pc:sldMk cId="284072786" sldId="297"/>
        </pc:sldMkLst>
      </pc:sldChg>
      <pc:sldChg chg="del">
        <pc:chgData name="Ian Nabney" userId="d6603c99-5c95-4d2b-ba76-fe87db2f29c6" providerId="ADAL" clId="{CCF19B7B-D17D-4B70-8EA6-EC9CD606AAC4}" dt="2021-02-27T21:01:53.869" v="127" actId="47"/>
        <pc:sldMkLst>
          <pc:docMk/>
          <pc:sldMk cId="3831105056" sldId="298"/>
        </pc:sldMkLst>
      </pc:sldChg>
      <pc:sldChg chg="del">
        <pc:chgData name="Ian Nabney" userId="d6603c99-5c95-4d2b-ba76-fe87db2f29c6" providerId="ADAL" clId="{CCF19B7B-D17D-4B70-8EA6-EC9CD606AAC4}" dt="2021-02-27T21:01:53.869" v="127" actId="47"/>
        <pc:sldMkLst>
          <pc:docMk/>
          <pc:sldMk cId="952460887" sldId="299"/>
        </pc:sldMkLst>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12/02/2022</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12/02/2022</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12/02/2022</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12/02/2022</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12/02/2022</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12/02/2022</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12/02/2022</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12/02/2022</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12/02/2022</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12/02/2022</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12/02/2022</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12/02/2022</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12/02/2022</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12/02/2022</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12/02/2022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12/02/2022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12/02/2022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12/02/2022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12/02/2022</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12/02/2022</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12/02/2022</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12/02/2022</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12/02/2022</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12/02/2022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12/02/2022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Advanced Data Analytics: Multiple Views</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dirty="0"/>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902F-6F0C-4361-91A3-12160FCF6FF4}"/>
              </a:ext>
            </a:extLst>
          </p:cNvPr>
          <p:cNvSpPr>
            <a:spLocks noGrp="1"/>
          </p:cNvSpPr>
          <p:nvPr>
            <p:ph type="title"/>
          </p:nvPr>
        </p:nvSpPr>
        <p:spPr/>
        <p:txBody>
          <a:bodyPr/>
          <a:lstStyle/>
          <a:p>
            <a:r>
              <a:rPr lang="en-GB" dirty="0"/>
              <a:t>Example: multiform overview-detail microarrays</a:t>
            </a:r>
          </a:p>
        </p:txBody>
      </p:sp>
      <p:sp>
        <p:nvSpPr>
          <p:cNvPr id="3" name="Date Placeholder 2">
            <a:extLst>
              <a:ext uri="{FF2B5EF4-FFF2-40B4-BE49-F238E27FC236}">
                <a16:creationId xmlns:a16="http://schemas.microsoft.com/office/drawing/2014/main" id="{8C640631-C55C-4B74-97CC-3372FCBD2B5B}"/>
              </a:ext>
            </a:extLst>
          </p:cNvPr>
          <p:cNvSpPr>
            <a:spLocks noGrp="1"/>
          </p:cNvSpPr>
          <p:nvPr>
            <p:ph type="dt" sz="half" idx="10"/>
          </p:nvPr>
        </p:nvSpPr>
        <p:spPr/>
        <p:txBody>
          <a:bodyPr/>
          <a:lstStyle/>
          <a:p>
            <a:pPr>
              <a:defRPr/>
            </a:pPr>
            <a:fld id="{A12A8EFC-821B-446A-B085-A436ED2E71B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79BC673-2234-45EE-BD97-8D56BEF88A8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ABE207F-0256-442C-877D-3C252B96D698}"/>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pic>
        <p:nvPicPr>
          <p:cNvPr id="6" name="Picture 5">
            <a:extLst>
              <a:ext uri="{FF2B5EF4-FFF2-40B4-BE49-F238E27FC236}">
                <a16:creationId xmlns:a16="http://schemas.microsoft.com/office/drawing/2014/main" id="{629D26D4-2CBD-494A-AA89-FAF330DE1433}"/>
              </a:ext>
            </a:extLst>
          </p:cNvPr>
          <p:cNvPicPr>
            <a:picLocks noChangeAspect="1"/>
          </p:cNvPicPr>
          <p:nvPr/>
        </p:nvPicPr>
        <p:blipFill>
          <a:blip r:embed="rId2"/>
          <a:stretch>
            <a:fillRect/>
          </a:stretch>
        </p:blipFill>
        <p:spPr>
          <a:xfrm>
            <a:off x="525505" y="2648574"/>
            <a:ext cx="8340683" cy="3963366"/>
          </a:xfrm>
          <a:prstGeom prst="rect">
            <a:avLst/>
          </a:prstGeom>
        </p:spPr>
      </p:pic>
      <p:sp>
        <p:nvSpPr>
          <p:cNvPr id="7" name="TextBox 6">
            <a:extLst>
              <a:ext uri="{FF2B5EF4-FFF2-40B4-BE49-F238E27FC236}">
                <a16:creationId xmlns:a16="http://schemas.microsoft.com/office/drawing/2014/main" id="{424C13BF-BB24-4235-B86B-422947C6A899}"/>
              </a:ext>
            </a:extLst>
          </p:cNvPr>
          <p:cNvSpPr txBox="1"/>
          <p:nvPr/>
        </p:nvSpPr>
        <p:spPr>
          <a:xfrm>
            <a:off x="277812" y="1304788"/>
            <a:ext cx="8600374" cy="1323439"/>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Tool to support the visual exploration of microarray time-series data by biologists</a:t>
            </a:r>
          </a:p>
          <a:p>
            <a:pPr marL="285750" indent="-285750" algn="l">
              <a:buFont typeface="Arial" panose="020B0604020202020204" pitchFamily="34" charset="0"/>
              <a:buChar char="•"/>
            </a:pPr>
            <a:r>
              <a:rPr lang="en-GB" sz="1600" i="0" dirty="0"/>
              <a:t>Five tasks: finding genes that were on or off across the whole time period, finding genes whose values rose or fell over a specified time window, finding genes with similar time-series patterns, relating all these sets to known functional groups of genes, and exporting the results for use within other tools</a:t>
            </a:r>
          </a:p>
        </p:txBody>
      </p:sp>
    </p:spTree>
    <p:extLst>
      <p:ext uri="{BB962C8B-B14F-4D97-AF65-F5344CB8AC3E}">
        <p14:creationId xmlns:p14="http://schemas.microsoft.com/office/powerpoint/2010/main" val="75137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B830-3AF0-4DF4-9A37-BF2FA1326B18}"/>
              </a:ext>
            </a:extLst>
          </p:cNvPr>
          <p:cNvSpPr>
            <a:spLocks noGrp="1"/>
          </p:cNvSpPr>
          <p:nvPr>
            <p:ph type="title"/>
          </p:nvPr>
        </p:nvSpPr>
        <p:spPr/>
        <p:txBody>
          <a:bodyPr/>
          <a:lstStyle/>
          <a:p>
            <a:r>
              <a:rPr lang="en-GB" dirty="0"/>
              <a:t>Small multiples</a:t>
            </a:r>
          </a:p>
        </p:txBody>
      </p:sp>
      <p:sp>
        <p:nvSpPr>
          <p:cNvPr id="3" name="Date Placeholder 2">
            <a:extLst>
              <a:ext uri="{FF2B5EF4-FFF2-40B4-BE49-F238E27FC236}">
                <a16:creationId xmlns:a16="http://schemas.microsoft.com/office/drawing/2014/main" id="{D174851C-6721-4A4B-9C9A-3299ECF3C7AF}"/>
              </a:ext>
            </a:extLst>
          </p:cNvPr>
          <p:cNvSpPr>
            <a:spLocks noGrp="1"/>
          </p:cNvSpPr>
          <p:nvPr>
            <p:ph type="dt" sz="half" idx="10"/>
          </p:nvPr>
        </p:nvSpPr>
        <p:spPr/>
        <p:txBody>
          <a:bodyPr/>
          <a:lstStyle/>
          <a:p>
            <a:pPr>
              <a:defRPr/>
            </a:pPr>
            <a:fld id="{7202FE21-34D2-4A41-8F2B-8DE66E6B0237}"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6A48D32-A7C4-49AE-AC6D-7399EBC2457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0D9D8CA-2E11-4526-AE8C-870EFBBD254A}"/>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sp>
        <p:nvSpPr>
          <p:cNvPr id="6" name="TextBox 5">
            <a:extLst>
              <a:ext uri="{FF2B5EF4-FFF2-40B4-BE49-F238E27FC236}">
                <a16:creationId xmlns:a16="http://schemas.microsoft.com/office/drawing/2014/main" id="{14693217-477C-4A6B-AD2B-7C6F3ED096D0}"/>
              </a:ext>
            </a:extLst>
          </p:cNvPr>
          <p:cNvSpPr txBox="1"/>
          <p:nvPr/>
        </p:nvSpPr>
        <p:spPr>
          <a:xfrm>
            <a:off x="276447" y="1403498"/>
            <a:ext cx="8589741"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b="1" i="0" dirty="0">
                <a:solidFill>
                  <a:srgbClr val="7629FF"/>
                </a:solidFill>
              </a:rPr>
              <a:t>Small multiples </a:t>
            </a:r>
            <a:r>
              <a:rPr lang="en-GB" sz="1600" i="0" dirty="0"/>
              <a:t>show a different partition of the dataset in each view. </a:t>
            </a:r>
          </a:p>
          <a:p>
            <a:pPr marL="285750" indent="-285750" algn="l">
              <a:buFont typeface="Arial" panose="020B0604020202020204" pitchFamily="34" charset="0"/>
              <a:buChar char="•"/>
            </a:pPr>
            <a:r>
              <a:rPr lang="en-GB" sz="1600" i="0" dirty="0"/>
              <a:t>The shared visual encoding means that the views have a common reference frame so that comparison of spatial position between them is directly meaningful. Small multiples are often aligned into a list or matrix to support comparison with the highest precision. </a:t>
            </a:r>
          </a:p>
          <a:p>
            <a:pPr marL="285750" indent="-285750" algn="l">
              <a:buFont typeface="Arial" panose="020B0604020202020204" pitchFamily="34" charset="0"/>
              <a:buChar char="•"/>
            </a:pPr>
            <a:r>
              <a:rPr lang="en-GB" sz="1600" i="0" dirty="0"/>
              <a:t>The choice of small-multiple views is the converse of multiform views, since the encoding is identical but the data differs.</a:t>
            </a:r>
          </a:p>
          <a:p>
            <a:pPr marL="285750" indent="-285750" algn="l">
              <a:buFont typeface="Arial" panose="020B0604020202020204" pitchFamily="34" charset="0"/>
              <a:buChar char="•"/>
            </a:pPr>
            <a:r>
              <a:rPr lang="en-GB" sz="1600" i="0" dirty="0"/>
              <a:t>The weakness of small multiples is the screen real estate required to show all of these views simultaneously. The operational limit with current displays of around one million pixels is a few dozen views with several hundred elements in each view.</a:t>
            </a:r>
          </a:p>
          <a:p>
            <a:pPr marL="285750" indent="-285750" algn="l">
              <a:buFont typeface="Arial" panose="020B0604020202020204" pitchFamily="34" charset="0"/>
              <a:buChar char="•"/>
            </a:pPr>
            <a:r>
              <a:rPr lang="en-GB" sz="1600" i="0" dirty="0"/>
              <a:t>The strength of the small-multiple views is in making different partitions of the dataset simultaneously visible side by side, allowing the user to glance quickly between them with minimal interaction cost and memory load. </a:t>
            </a:r>
          </a:p>
          <a:p>
            <a:pPr marL="285750" indent="-285750" algn="l">
              <a:buFont typeface="Arial" panose="020B0604020202020204" pitchFamily="34" charset="0"/>
              <a:buChar char="•"/>
            </a:pPr>
            <a:r>
              <a:rPr lang="en-GB" sz="1600" i="0" dirty="0"/>
              <a:t>Small multiples are often used as an alternative to animations, where all frames are visible simultaneously rather than shown one by one. Animation imposes a massive memory load when the amount of change between each frame is complex and distributed spatially between many points in the scene.</a:t>
            </a:r>
          </a:p>
        </p:txBody>
      </p:sp>
    </p:spTree>
    <p:extLst>
      <p:ext uri="{BB962C8B-B14F-4D97-AF65-F5344CB8AC3E}">
        <p14:creationId xmlns:p14="http://schemas.microsoft.com/office/powerpoint/2010/main" val="1969866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2D85-87B2-43CD-88D8-C4DF10AB1630}"/>
              </a:ext>
            </a:extLst>
          </p:cNvPr>
          <p:cNvSpPr>
            <a:spLocks noGrp="1"/>
          </p:cNvSpPr>
          <p:nvPr>
            <p:ph type="title"/>
          </p:nvPr>
        </p:nvSpPr>
        <p:spPr/>
        <p:txBody>
          <a:bodyPr/>
          <a:lstStyle/>
          <a:p>
            <a:r>
              <a:rPr lang="en-GB" dirty="0"/>
              <a:t>Example: Cerebral</a:t>
            </a:r>
          </a:p>
        </p:txBody>
      </p:sp>
      <p:sp>
        <p:nvSpPr>
          <p:cNvPr id="3" name="Date Placeholder 2">
            <a:extLst>
              <a:ext uri="{FF2B5EF4-FFF2-40B4-BE49-F238E27FC236}">
                <a16:creationId xmlns:a16="http://schemas.microsoft.com/office/drawing/2014/main" id="{B32BD1CA-C164-4EA7-A891-9579E6183E95}"/>
              </a:ext>
            </a:extLst>
          </p:cNvPr>
          <p:cNvSpPr>
            <a:spLocks noGrp="1"/>
          </p:cNvSpPr>
          <p:nvPr>
            <p:ph type="dt" sz="half" idx="10"/>
          </p:nvPr>
        </p:nvSpPr>
        <p:spPr/>
        <p:txBody>
          <a:bodyPr/>
          <a:lstStyle/>
          <a:p>
            <a:pPr>
              <a:defRPr/>
            </a:pPr>
            <a:fld id="{12067100-E68A-40CB-913D-FCF634178E04}"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4FA69EB5-05EF-4F39-87D7-B2B41DAB0BD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B549F8B-7C1A-4600-9168-15391F5CCDC7}"/>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pic>
        <p:nvPicPr>
          <p:cNvPr id="6" name="Picture 5">
            <a:extLst>
              <a:ext uri="{FF2B5EF4-FFF2-40B4-BE49-F238E27FC236}">
                <a16:creationId xmlns:a16="http://schemas.microsoft.com/office/drawing/2014/main" id="{ACA50521-D651-4F15-8CE3-A0B679E3D7BF}"/>
              </a:ext>
            </a:extLst>
          </p:cNvPr>
          <p:cNvPicPr>
            <a:picLocks noChangeAspect="1"/>
          </p:cNvPicPr>
          <p:nvPr/>
        </p:nvPicPr>
        <p:blipFill>
          <a:blip r:embed="rId2"/>
          <a:stretch>
            <a:fillRect/>
          </a:stretch>
        </p:blipFill>
        <p:spPr>
          <a:xfrm>
            <a:off x="1384558" y="2128169"/>
            <a:ext cx="6325786" cy="4585073"/>
          </a:xfrm>
          <a:prstGeom prst="rect">
            <a:avLst/>
          </a:prstGeom>
        </p:spPr>
      </p:pic>
      <p:sp>
        <p:nvSpPr>
          <p:cNvPr id="7" name="TextBox 6">
            <a:extLst>
              <a:ext uri="{FF2B5EF4-FFF2-40B4-BE49-F238E27FC236}">
                <a16:creationId xmlns:a16="http://schemas.microsoft.com/office/drawing/2014/main" id="{2EFE733C-41C6-4952-8681-9A8E1A19329A}"/>
              </a:ext>
            </a:extLst>
          </p:cNvPr>
          <p:cNvSpPr txBox="1"/>
          <p:nvPr/>
        </p:nvSpPr>
        <p:spPr>
          <a:xfrm>
            <a:off x="297712" y="1297172"/>
            <a:ext cx="8568476" cy="830997"/>
          </a:xfrm>
          <a:prstGeom prst="rect">
            <a:avLst/>
          </a:prstGeom>
          <a:noFill/>
        </p:spPr>
        <p:txBody>
          <a:bodyPr wrap="square" rtlCol="0">
            <a:spAutoFit/>
          </a:bodyPr>
          <a:lstStyle/>
          <a:p>
            <a:pPr algn="l"/>
            <a:r>
              <a:rPr lang="en-GB" sz="1600" i="0" dirty="0"/>
              <a:t>The dataset is from the bioinformatics domain, a multidimensional table with the two keys of genes and experimental condition and the value attribute of microarray measurements of gene activity for the condition.</a:t>
            </a:r>
          </a:p>
        </p:txBody>
      </p:sp>
    </p:spTree>
    <p:extLst>
      <p:ext uri="{BB962C8B-B14F-4D97-AF65-F5344CB8AC3E}">
        <p14:creationId xmlns:p14="http://schemas.microsoft.com/office/powerpoint/2010/main" val="129718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3F37-92D0-4D3F-B18A-145968850305}"/>
              </a:ext>
            </a:extLst>
          </p:cNvPr>
          <p:cNvSpPr>
            <a:spLocks noGrp="1"/>
          </p:cNvSpPr>
          <p:nvPr>
            <p:ph type="title"/>
          </p:nvPr>
        </p:nvSpPr>
        <p:spPr/>
        <p:txBody>
          <a:bodyPr/>
          <a:lstStyle/>
          <a:p>
            <a:r>
              <a:rPr lang="en-GB" dirty="0"/>
              <a:t>Example: Improvise</a:t>
            </a:r>
          </a:p>
        </p:txBody>
      </p:sp>
      <p:sp>
        <p:nvSpPr>
          <p:cNvPr id="3" name="Date Placeholder 2">
            <a:extLst>
              <a:ext uri="{FF2B5EF4-FFF2-40B4-BE49-F238E27FC236}">
                <a16:creationId xmlns:a16="http://schemas.microsoft.com/office/drawing/2014/main" id="{F4247A59-F106-4EE0-A856-0610370BC101}"/>
              </a:ext>
            </a:extLst>
          </p:cNvPr>
          <p:cNvSpPr>
            <a:spLocks noGrp="1"/>
          </p:cNvSpPr>
          <p:nvPr>
            <p:ph type="dt" sz="half" idx="10"/>
          </p:nvPr>
        </p:nvSpPr>
        <p:spPr/>
        <p:txBody>
          <a:bodyPr/>
          <a:lstStyle/>
          <a:p>
            <a:pPr>
              <a:defRPr/>
            </a:pPr>
            <a:fld id="{D52009DD-1AF7-4919-839C-064574F8B79B}"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E7A15C33-FE2B-41A3-96FE-68E761A7EBB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F6091A0-BB70-4155-912C-409C9A513EAB}"/>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96542C5E-EF5E-469E-B412-290CABF19B55}"/>
              </a:ext>
            </a:extLst>
          </p:cNvPr>
          <p:cNvSpPr txBox="1"/>
          <p:nvPr/>
        </p:nvSpPr>
        <p:spPr>
          <a:xfrm>
            <a:off x="393404" y="1373481"/>
            <a:ext cx="8357191" cy="4801314"/>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Improvise system supports complex combinations of different view types. </a:t>
            </a:r>
          </a:p>
          <a:p>
            <a:pPr marL="285750" indent="-285750" algn="l">
              <a:buFont typeface="Arial" panose="020B0604020202020204" pitchFamily="34" charset="0"/>
              <a:buChar char="•"/>
            </a:pPr>
            <a:r>
              <a:rPr lang="en-GB" i="0" dirty="0"/>
              <a:t>The demonstration shows a vis of census data that uses many views. </a:t>
            </a:r>
          </a:p>
          <a:p>
            <a:pPr marL="285750" indent="-285750" algn="l">
              <a:buFont typeface="Arial" panose="020B0604020202020204" pitchFamily="34" charset="0"/>
              <a:buChar char="•"/>
            </a:pPr>
            <a:r>
              <a:rPr lang="en-GB" i="0" dirty="0"/>
              <a:t>In addition to geographic information, the demographic information for each county includes population, density, genders, median age, percentage change since 1990, and proportions of major ethnic groups. </a:t>
            </a:r>
          </a:p>
          <a:p>
            <a:pPr marL="285750" indent="-285750" algn="l">
              <a:buFont typeface="Arial" panose="020B0604020202020204" pitchFamily="34" charset="0"/>
              <a:buChar char="•"/>
            </a:pPr>
            <a:r>
              <a:rPr lang="en-GB" i="0" dirty="0"/>
              <a:t>The system is multiform with geographic, scatterplot, parallel coordinate, tabular, and matrix views. These multiform views all share the same bivariate sequential–sequential colour encoding, documented with a legend in the bottom middle. </a:t>
            </a:r>
          </a:p>
          <a:p>
            <a:pPr marL="285750" indent="-285750" algn="l">
              <a:buFont typeface="Arial" panose="020B0604020202020204" pitchFamily="34" charset="0"/>
              <a:buChar char="•"/>
            </a:pPr>
            <a:r>
              <a:rPr lang="en-GB" i="0" dirty="0"/>
              <a:t>A set of small-multiple views appears in the lower left in the form of a scatterplot matrix, where each scatterplot shows a different pair of attributes. </a:t>
            </a:r>
          </a:p>
          <a:p>
            <a:pPr marL="285750" indent="-285750" algn="l">
              <a:buFont typeface="Arial" panose="020B0604020202020204" pitchFamily="34" charset="0"/>
              <a:buChar char="•"/>
            </a:pPr>
            <a:r>
              <a:rPr lang="en-GB" i="0" dirty="0"/>
              <a:t>All of the views are linked by highlighting: the blue selected items are close together in some views and spread out in others. A set of small-multiple reorderable list views result from partitioning the data by attribute. The list views allow direct sorting by and selection within an attribute of interest</a:t>
            </a:r>
            <a:r>
              <a:rPr lang="en-GB" i="0"/>
              <a:t>. </a:t>
            </a:r>
          </a:p>
          <a:p>
            <a:pPr marL="285750" indent="-285750" algn="l">
              <a:buFont typeface="Arial" panose="020B0604020202020204" pitchFamily="34" charset="0"/>
              <a:buChar char="•"/>
            </a:pPr>
            <a:r>
              <a:rPr lang="en-GB" i="0"/>
              <a:t>The </a:t>
            </a:r>
            <a:r>
              <a:rPr lang="en-GB" i="0" dirty="0"/>
              <a:t>map in the upper left view is a small overview, with linked navigation to the large geographic detail view in the top middle.</a:t>
            </a:r>
          </a:p>
        </p:txBody>
      </p:sp>
    </p:spTree>
    <p:extLst>
      <p:ext uri="{BB962C8B-B14F-4D97-AF65-F5344CB8AC3E}">
        <p14:creationId xmlns:p14="http://schemas.microsoft.com/office/powerpoint/2010/main" val="212668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671C-7470-4B38-8E55-3E2B525B41C0}"/>
              </a:ext>
            </a:extLst>
          </p:cNvPr>
          <p:cNvSpPr>
            <a:spLocks noGrp="1"/>
          </p:cNvSpPr>
          <p:nvPr>
            <p:ph type="title"/>
          </p:nvPr>
        </p:nvSpPr>
        <p:spPr/>
        <p:txBody>
          <a:bodyPr/>
          <a:lstStyle/>
          <a:p>
            <a:r>
              <a:rPr lang="en-GB" dirty="0"/>
              <a:t>Partitioning</a:t>
            </a:r>
          </a:p>
        </p:txBody>
      </p:sp>
      <p:sp>
        <p:nvSpPr>
          <p:cNvPr id="3" name="Date Placeholder 2">
            <a:extLst>
              <a:ext uri="{FF2B5EF4-FFF2-40B4-BE49-F238E27FC236}">
                <a16:creationId xmlns:a16="http://schemas.microsoft.com/office/drawing/2014/main" id="{ED165ABF-E0F7-4057-8E8D-43B87F1FCCDC}"/>
              </a:ext>
            </a:extLst>
          </p:cNvPr>
          <p:cNvSpPr>
            <a:spLocks noGrp="1"/>
          </p:cNvSpPr>
          <p:nvPr>
            <p:ph type="dt" sz="half" idx="10"/>
          </p:nvPr>
        </p:nvSpPr>
        <p:spPr/>
        <p:txBody>
          <a:bodyPr/>
          <a:lstStyle/>
          <a:p>
            <a:pPr>
              <a:defRPr/>
            </a:pPr>
            <a:fld id="{4CD8F612-CEFE-44EB-A7BB-9C6C012D62B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76F7B303-C40F-408C-A550-DBC56E75833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8A7D618-8723-4BDD-8B0D-455F562A452B}"/>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sp>
        <p:nvSpPr>
          <p:cNvPr id="6" name="TextBox 5">
            <a:extLst>
              <a:ext uri="{FF2B5EF4-FFF2-40B4-BE49-F238E27FC236}">
                <a16:creationId xmlns:a16="http://schemas.microsoft.com/office/drawing/2014/main" id="{0FF8F470-B69B-48F5-AFA0-8355EFD10DD6}"/>
              </a:ext>
            </a:extLst>
          </p:cNvPr>
          <p:cNvSpPr txBox="1"/>
          <p:nvPr/>
        </p:nvSpPr>
        <p:spPr>
          <a:xfrm>
            <a:off x="233916" y="1435395"/>
            <a:ext cx="8632272" cy="480131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Design choice of how to </a:t>
            </a:r>
            <a:r>
              <a:rPr lang="en-GB" sz="1600" b="1" i="0" dirty="0">
                <a:solidFill>
                  <a:srgbClr val="7629FF"/>
                </a:solidFill>
              </a:rPr>
              <a:t>partition</a:t>
            </a:r>
            <a:r>
              <a:rPr lang="en-GB" sz="1600" i="0" dirty="0"/>
              <a:t> a multivariate dataset into meaningful groups has major implications for what kind of patterns are visible to the user. This choice encodes association using spatial proximity, a highly ranked channel.</a:t>
            </a:r>
          </a:p>
          <a:p>
            <a:pPr marL="742950" lvl="1" indent="-285750">
              <a:buFont typeface="Arial" panose="020B0604020202020204" pitchFamily="34" charset="0"/>
              <a:buChar char="•"/>
            </a:pPr>
            <a:r>
              <a:rPr lang="en-GB" sz="1600" i="0" dirty="0"/>
              <a:t>how many splits to carry out: splitting could continue through as many attributes as are available until the simplest case of one region per item has been reached and it can be encoded with a single mark, or it could stop at a higher level where there is more complex structure within each region;</a:t>
            </a:r>
          </a:p>
          <a:p>
            <a:pPr marL="742950" lvl="1" indent="-285750">
              <a:buFont typeface="Arial" panose="020B0604020202020204" pitchFamily="34" charset="0"/>
              <a:buChar char="•"/>
            </a:pPr>
            <a:r>
              <a:rPr lang="en-GB" sz="1600" i="0" dirty="0"/>
              <a:t>order in which attributes are used to split;</a:t>
            </a:r>
          </a:p>
          <a:p>
            <a:pPr marL="742950" lvl="1" indent="-285750">
              <a:buFont typeface="Arial" panose="020B0604020202020204" pitchFamily="34" charset="0"/>
              <a:buChar char="•"/>
            </a:pPr>
            <a:r>
              <a:rPr lang="en-GB" sz="1600" i="0" dirty="0"/>
              <a:t>how many views to use; while this decision is often data driven, it could be determined in advance.</a:t>
            </a:r>
          </a:p>
          <a:p>
            <a:pPr marL="285750" indent="-285750">
              <a:buFont typeface="Arial" panose="020B0604020202020204" pitchFamily="34" charset="0"/>
              <a:buChar char="•"/>
            </a:pPr>
            <a:r>
              <a:rPr lang="en-GB" sz="1600" i="0" dirty="0"/>
              <a:t>A partitioning attribute is typically a categorical variable that has only a limited number of unique values. It may be a key variable, but does not have to be.</a:t>
            </a:r>
          </a:p>
          <a:p>
            <a:pPr marL="285750" indent="-285750">
              <a:buFont typeface="Arial" panose="020B0604020202020204" pitchFamily="34" charset="0"/>
              <a:buChar char="•"/>
            </a:pPr>
            <a:r>
              <a:rPr lang="en-GB" sz="1600" i="0" dirty="0"/>
              <a:t>To connect partitioning to visual encoding choices, each partitioned group can be placed within a region of space. </a:t>
            </a:r>
          </a:p>
          <a:p>
            <a:pPr marL="285750" indent="-285750">
              <a:buFont typeface="Arial" panose="020B0604020202020204" pitchFamily="34" charset="0"/>
              <a:buChar char="•"/>
            </a:pPr>
            <a:r>
              <a:rPr lang="en-GB" sz="1600" i="0" dirty="0"/>
              <a:t>These regions then need to be ordered, and often aligned. For example, after space is subdivided into regions, they can be aligned and ordered within a 1D list, or 2D matrix.</a:t>
            </a:r>
          </a:p>
          <a:p>
            <a:pPr marL="285750" indent="-285750">
              <a:buFont typeface="Arial" panose="020B0604020202020204" pitchFamily="34" charset="0"/>
              <a:buChar char="•"/>
            </a:pPr>
            <a:r>
              <a:rPr lang="en-GB" sz="1600" i="0" dirty="0"/>
              <a:t>Recursive subdivision allows these regions to nest inside each other; these nested regions may be arranged using the same choices as their enclosing regions or different choices.</a:t>
            </a:r>
          </a:p>
          <a:p>
            <a:pPr marL="285750" indent="-285750">
              <a:buFont typeface="Arial" panose="020B0604020202020204" pitchFamily="34" charset="0"/>
              <a:buChar char="•"/>
            </a:pPr>
            <a:endParaRPr lang="en-GB" i="0" dirty="0"/>
          </a:p>
        </p:txBody>
      </p:sp>
    </p:spTree>
    <p:extLst>
      <p:ext uri="{BB962C8B-B14F-4D97-AF65-F5344CB8AC3E}">
        <p14:creationId xmlns:p14="http://schemas.microsoft.com/office/powerpoint/2010/main" val="356587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6A8E-B9E2-4DC2-8441-3B06148F69AB}"/>
              </a:ext>
            </a:extLst>
          </p:cNvPr>
          <p:cNvSpPr>
            <a:spLocks noGrp="1"/>
          </p:cNvSpPr>
          <p:nvPr>
            <p:ph type="title"/>
          </p:nvPr>
        </p:nvSpPr>
        <p:spPr/>
        <p:txBody>
          <a:bodyPr/>
          <a:lstStyle/>
          <a:p>
            <a:r>
              <a:rPr lang="en-GB" dirty="0"/>
              <a:t>Views and glyphs</a:t>
            </a:r>
          </a:p>
        </p:txBody>
      </p:sp>
      <p:sp>
        <p:nvSpPr>
          <p:cNvPr id="3" name="Date Placeholder 2">
            <a:extLst>
              <a:ext uri="{FF2B5EF4-FFF2-40B4-BE49-F238E27FC236}">
                <a16:creationId xmlns:a16="http://schemas.microsoft.com/office/drawing/2014/main" id="{F3C61714-A01D-42BE-921D-25CB3A15BE26}"/>
              </a:ext>
            </a:extLst>
          </p:cNvPr>
          <p:cNvSpPr>
            <a:spLocks noGrp="1"/>
          </p:cNvSpPr>
          <p:nvPr>
            <p:ph type="dt" sz="half" idx="10"/>
          </p:nvPr>
        </p:nvSpPr>
        <p:spPr/>
        <p:txBody>
          <a:bodyPr/>
          <a:lstStyle/>
          <a:p>
            <a:pPr>
              <a:defRPr/>
            </a:pPr>
            <a:fld id="{9438A0B3-B1F5-4627-835B-EE5D059E71B8}"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FDB20933-B904-4BCA-A4C6-4F92649D7D2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7C73911-A417-4579-860A-2D364C104C64}"/>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7426F73E-1276-4B88-A443-D0C12343EEBE}"/>
              </a:ext>
            </a:extLst>
          </p:cNvPr>
          <p:cNvSpPr txBox="1"/>
          <p:nvPr/>
        </p:nvSpPr>
        <p:spPr>
          <a:xfrm>
            <a:off x="255181" y="1477926"/>
            <a:ext cx="8611007" cy="2862322"/>
          </a:xfrm>
          <a:prstGeom prst="rect">
            <a:avLst/>
          </a:prstGeom>
          <a:noFill/>
        </p:spPr>
        <p:txBody>
          <a:bodyPr wrap="square" rtlCol="0">
            <a:spAutoFit/>
          </a:bodyPr>
          <a:lstStyle/>
          <a:p>
            <a:pPr marL="285750" indent="-285750" algn="l">
              <a:buFont typeface="Arial" panose="020B0604020202020204" pitchFamily="34" charset="0"/>
              <a:buChar char="•"/>
            </a:pPr>
            <a:r>
              <a:rPr lang="en-GB" i="0" dirty="0"/>
              <a:t>Large, stand-alone, highly detailed regions are called </a:t>
            </a:r>
            <a:r>
              <a:rPr lang="en-GB" b="1" i="0" dirty="0">
                <a:solidFill>
                  <a:srgbClr val="7629FF"/>
                </a:solidFill>
              </a:rPr>
              <a:t>views</a:t>
            </a:r>
            <a:r>
              <a:rPr lang="en-GB" i="0" dirty="0"/>
              <a:t>, and small, nested, schematic regions are called </a:t>
            </a:r>
            <a:r>
              <a:rPr lang="en-GB" b="1" i="0" dirty="0">
                <a:solidFill>
                  <a:srgbClr val="7629FF"/>
                </a:solidFill>
              </a:rPr>
              <a:t>glyphs</a:t>
            </a:r>
            <a:r>
              <a:rPr lang="en-GB" i="0" dirty="0"/>
              <a:t>. </a:t>
            </a:r>
          </a:p>
          <a:p>
            <a:pPr marL="285750" indent="-285750" algn="l">
              <a:buFont typeface="Arial" panose="020B0604020202020204" pitchFamily="34" charset="0"/>
              <a:buChar char="•"/>
            </a:pPr>
            <a:r>
              <a:rPr lang="en-GB" i="0" dirty="0"/>
              <a:t>For example, a single bar chart that is 800 pixels wide and 400 pixels high, with axes that have labels and tick marks, confidence intervals shown for each bar, and both a legend and a title would usually be called a view. </a:t>
            </a:r>
          </a:p>
          <a:p>
            <a:pPr marL="285750" indent="-285750" algn="l">
              <a:buFont typeface="Arial" panose="020B0604020202020204" pitchFamily="34" charset="0"/>
              <a:buChar char="•"/>
            </a:pPr>
            <a:r>
              <a:rPr lang="en-GB" i="0" dirty="0"/>
              <a:t>If there is a set of bar charts that are each 50 by 25 pixels, each with a few schematic bars and two thin unlabelled lines to depict the axes, where each appears within a geographic region on a map, each chart might be called a glyph.</a:t>
            </a:r>
          </a:p>
          <a:p>
            <a:pPr marL="285750" indent="-285750" algn="l">
              <a:buFont typeface="Arial" panose="020B0604020202020204" pitchFamily="34" charset="0"/>
              <a:buChar char="•"/>
            </a:pPr>
            <a:endParaRPr lang="en-GB" i="0" dirty="0"/>
          </a:p>
        </p:txBody>
      </p:sp>
    </p:spTree>
    <p:extLst>
      <p:ext uri="{BB962C8B-B14F-4D97-AF65-F5344CB8AC3E}">
        <p14:creationId xmlns:p14="http://schemas.microsoft.com/office/powerpoint/2010/main" val="212789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1F38-AD91-44CB-AA82-BB8B619EA158}"/>
              </a:ext>
            </a:extLst>
          </p:cNvPr>
          <p:cNvSpPr>
            <a:spLocks noGrp="1"/>
          </p:cNvSpPr>
          <p:nvPr>
            <p:ph type="title"/>
          </p:nvPr>
        </p:nvSpPr>
        <p:spPr/>
        <p:txBody>
          <a:bodyPr/>
          <a:lstStyle/>
          <a:p>
            <a:r>
              <a:rPr lang="en-GB" dirty="0"/>
              <a:t>List alignment</a:t>
            </a:r>
          </a:p>
        </p:txBody>
      </p:sp>
      <p:sp>
        <p:nvSpPr>
          <p:cNvPr id="3" name="Date Placeholder 2">
            <a:extLst>
              <a:ext uri="{FF2B5EF4-FFF2-40B4-BE49-F238E27FC236}">
                <a16:creationId xmlns:a16="http://schemas.microsoft.com/office/drawing/2014/main" id="{2C747DC2-C652-47B9-9D57-6EA1AD4AC04C}"/>
              </a:ext>
            </a:extLst>
          </p:cNvPr>
          <p:cNvSpPr>
            <a:spLocks noGrp="1"/>
          </p:cNvSpPr>
          <p:nvPr>
            <p:ph type="dt" sz="half" idx="10"/>
          </p:nvPr>
        </p:nvSpPr>
        <p:spPr/>
        <p:txBody>
          <a:bodyPr/>
          <a:lstStyle/>
          <a:p>
            <a:pPr>
              <a:defRPr/>
            </a:pPr>
            <a:fld id="{1EDA83D3-8BCA-47A5-86B8-AD4CF7841867}"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663B9C17-D8CE-4CAE-A6F9-89A2F76FE54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3BE5086-B14E-49E6-9EA9-7368392546CE}"/>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6" name="Picture 5">
            <a:extLst>
              <a:ext uri="{FF2B5EF4-FFF2-40B4-BE49-F238E27FC236}">
                <a16:creationId xmlns:a16="http://schemas.microsoft.com/office/drawing/2014/main" id="{E712E572-A44F-4016-B385-FD6E539E43DF}"/>
              </a:ext>
            </a:extLst>
          </p:cNvPr>
          <p:cNvPicPr>
            <a:picLocks noChangeAspect="1"/>
          </p:cNvPicPr>
          <p:nvPr/>
        </p:nvPicPr>
        <p:blipFill>
          <a:blip r:embed="rId2"/>
          <a:stretch>
            <a:fillRect/>
          </a:stretch>
        </p:blipFill>
        <p:spPr>
          <a:xfrm>
            <a:off x="1655480" y="3502711"/>
            <a:ext cx="6553768" cy="3109229"/>
          </a:xfrm>
          <a:prstGeom prst="rect">
            <a:avLst/>
          </a:prstGeom>
        </p:spPr>
      </p:pic>
      <p:sp>
        <p:nvSpPr>
          <p:cNvPr id="7" name="TextBox 6">
            <a:extLst>
              <a:ext uri="{FF2B5EF4-FFF2-40B4-BE49-F238E27FC236}">
                <a16:creationId xmlns:a16="http://schemas.microsoft.com/office/drawing/2014/main" id="{DE4020B3-E65E-472F-AE14-93116DC2A92E}"/>
              </a:ext>
            </a:extLst>
          </p:cNvPr>
          <p:cNvSpPr txBox="1"/>
          <p:nvPr/>
        </p:nvSpPr>
        <p:spPr>
          <a:xfrm>
            <a:off x="391301" y="1212509"/>
            <a:ext cx="8314660" cy="206210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In a grouped bar chart, a </a:t>
            </a:r>
            <a:r>
              <a:rPr lang="en-GB" sz="1600" i="0" dirty="0" err="1"/>
              <a:t>multibar</a:t>
            </a:r>
            <a:r>
              <a:rPr lang="en-GB" sz="1600" i="0" dirty="0"/>
              <a:t> glyph is drawn within each region where a single mark would be drawn in a standard bar chart. In Figure (a), the regions are the states, and the bars within each glyph show demographic category. </a:t>
            </a:r>
          </a:p>
          <a:p>
            <a:pPr marL="285750" indent="-285750" algn="l">
              <a:buFont typeface="Arial" panose="020B0604020202020204" pitchFamily="34" charset="0"/>
              <a:buChar char="•"/>
            </a:pPr>
            <a:r>
              <a:rPr lang="en-GB" sz="1600" i="0" dirty="0"/>
              <a:t>The small-multiple design choice simply shows several standard bar charts, one in each view. In Figure (b), each view shows a demographic category, with the states spread along each standard bar chart axis. The grouped bar chart facilitates comparison between the attributes, whereas the small multiple bar charts facilitate comparison within a single attribute.</a:t>
            </a:r>
          </a:p>
        </p:txBody>
      </p:sp>
    </p:spTree>
    <p:extLst>
      <p:ext uri="{BB962C8B-B14F-4D97-AF65-F5344CB8AC3E}">
        <p14:creationId xmlns:p14="http://schemas.microsoft.com/office/powerpoint/2010/main" val="367299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DAD64-78C5-43E8-8A5E-30B4FA5E695C}"/>
              </a:ext>
            </a:extLst>
          </p:cNvPr>
          <p:cNvSpPr>
            <a:spLocks noGrp="1"/>
          </p:cNvSpPr>
          <p:nvPr>
            <p:ph type="title"/>
          </p:nvPr>
        </p:nvSpPr>
        <p:spPr/>
        <p:txBody>
          <a:bodyPr/>
          <a:lstStyle/>
          <a:p>
            <a:r>
              <a:rPr lang="en-GB" dirty="0"/>
              <a:t>Matrix alignment</a:t>
            </a:r>
          </a:p>
        </p:txBody>
      </p:sp>
      <p:sp>
        <p:nvSpPr>
          <p:cNvPr id="3" name="Date Placeholder 2">
            <a:extLst>
              <a:ext uri="{FF2B5EF4-FFF2-40B4-BE49-F238E27FC236}">
                <a16:creationId xmlns:a16="http://schemas.microsoft.com/office/drawing/2014/main" id="{3DC34EFD-2687-48FE-A933-F4AD953BE0B9}"/>
              </a:ext>
            </a:extLst>
          </p:cNvPr>
          <p:cNvSpPr>
            <a:spLocks noGrp="1"/>
          </p:cNvSpPr>
          <p:nvPr>
            <p:ph type="dt" sz="half" idx="10"/>
          </p:nvPr>
        </p:nvSpPr>
        <p:spPr/>
        <p:txBody>
          <a:bodyPr/>
          <a:lstStyle/>
          <a:p>
            <a:pPr>
              <a:defRPr/>
            </a:pPr>
            <a:fld id="{E4689E24-21FD-40D5-A05D-E410061B73C4}"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8464B97-2438-4976-AF3F-A7A38766454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C6489D0-B395-4873-8404-61676A135092}"/>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pic>
        <p:nvPicPr>
          <p:cNvPr id="6" name="Picture 5">
            <a:extLst>
              <a:ext uri="{FF2B5EF4-FFF2-40B4-BE49-F238E27FC236}">
                <a16:creationId xmlns:a16="http://schemas.microsoft.com/office/drawing/2014/main" id="{F4678E11-8F68-4C72-BE81-B312287868D7}"/>
              </a:ext>
            </a:extLst>
          </p:cNvPr>
          <p:cNvPicPr>
            <a:picLocks noChangeAspect="1"/>
          </p:cNvPicPr>
          <p:nvPr/>
        </p:nvPicPr>
        <p:blipFill rotWithShape="1">
          <a:blip r:embed="rId2"/>
          <a:srcRect r="49904"/>
          <a:stretch/>
        </p:blipFill>
        <p:spPr>
          <a:xfrm>
            <a:off x="5319529" y="1751237"/>
            <a:ext cx="3546659" cy="5048264"/>
          </a:xfrm>
          <a:prstGeom prst="rect">
            <a:avLst/>
          </a:prstGeom>
        </p:spPr>
      </p:pic>
      <p:sp>
        <p:nvSpPr>
          <p:cNvPr id="7" name="TextBox 6">
            <a:extLst>
              <a:ext uri="{FF2B5EF4-FFF2-40B4-BE49-F238E27FC236}">
                <a16:creationId xmlns:a16="http://schemas.microsoft.com/office/drawing/2014/main" id="{F01DA27D-4DED-4A5D-B076-25C90999F322}"/>
              </a:ext>
            </a:extLst>
          </p:cNvPr>
          <p:cNvSpPr txBox="1"/>
          <p:nvPr/>
        </p:nvSpPr>
        <p:spPr>
          <a:xfrm>
            <a:off x="287079" y="1350335"/>
            <a:ext cx="8579109" cy="584775"/>
          </a:xfrm>
          <a:prstGeom prst="rect">
            <a:avLst/>
          </a:prstGeom>
          <a:noFill/>
        </p:spPr>
        <p:txBody>
          <a:bodyPr wrap="square" rtlCol="0">
            <a:spAutoFit/>
          </a:bodyPr>
          <a:lstStyle/>
          <a:p>
            <a:pPr algn="l"/>
            <a:r>
              <a:rPr lang="en-GB" sz="1600" i="0" dirty="0"/>
              <a:t>Trellis system partitioning a multivariate dataset into multiple views and ordering them within a 2D matrix alignment. </a:t>
            </a:r>
          </a:p>
        </p:txBody>
      </p:sp>
      <p:sp>
        <p:nvSpPr>
          <p:cNvPr id="8" name="TextBox 7">
            <a:extLst>
              <a:ext uri="{FF2B5EF4-FFF2-40B4-BE49-F238E27FC236}">
                <a16:creationId xmlns:a16="http://schemas.microsoft.com/office/drawing/2014/main" id="{F95908B2-4438-4C00-AE27-B4A2F7656C9C}"/>
              </a:ext>
            </a:extLst>
          </p:cNvPr>
          <p:cNvSpPr txBox="1"/>
          <p:nvPr/>
        </p:nvSpPr>
        <p:spPr>
          <a:xfrm>
            <a:off x="287079" y="2362422"/>
            <a:ext cx="4816549" cy="304698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Figure shows a dataset of barley yields with dot charts. Three categorical attributes act as keys. </a:t>
            </a:r>
          </a:p>
          <a:p>
            <a:pPr marL="285750" indent="-285750" algn="l">
              <a:buFont typeface="Arial" panose="020B0604020202020204" pitchFamily="34" charset="0"/>
              <a:buChar char="•"/>
            </a:pPr>
            <a:r>
              <a:rPr lang="en-GB" sz="1600" i="0" dirty="0"/>
              <a:t>The </a:t>
            </a:r>
            <a:r>
              <a:rPr lang="en-GB" sz="1600" b="1" i="0" dirty="0">
                <a:solidFill>
                  <a:srgbClr val="7629FF"/>
                </a:solidFill>
              </a:rPr>
              <a:t>site</a:t>
            </a:r>
            <a:r>
              <a:rPr lang="en-GB" sz="1600" i="0" dirty="0"/>
              <a:t> attribute has six unique levels, the locations where the barley was grown. </a:t>
            </a:r>
          </a:p>
          <a:p>
            <a:pPr marL="285750" indent="-285750" algn="l">
              <a:buFont typeface="Arial" panose="020B0604020202020204" pitchFamily="34" charset="0"/>
              <a:buChar char="•"/>
            </a:pPr>
            <a:r>
              <a:rPr lang="en-GB" sz="1600" i="0" dirty="0"/>
              <a:t>The </a:t>
            </a:r>
            <a:r>
              <a:rPr lang="en-GB" sz="1600" b="1" i="0" dirty="0">
                <a:solidFill>
                  <a:srgbClr val="7629FF"/>
                </a:solidFill>
              </a:rPr>
              <a:t>variety</a:t>
            </a:r>
            <a:r>
              <a:rPr lang="en-GB" sz="1600" i="0" dirty="0"/>
              <a:t> attribute for the type of barley grown has ten levels. </a:t>
            </a:r>
          </a:p>
          <a:p>
            <a:pPr marL="285750" indent="-285750" algn="l">
              <a:buFont typeface="Arial" panose="020B0604020202020204" pitchFamily="34" charset="0"/>
              <a:buChar char="•"/>
            </a:pPr>
            <a:r>
              <a:rPr lang="en-GB" sz="1600" i="0" dirty="0"/>
              <a:t>The </a:t>
            </a:r>
            <a:r>
              <a:rPr lang="en-GB" sz="1600" b="1" i="0" dirty="0">
                <a:solidFill>
                  <a:srgbClr val="7629FF"/>
                </a:solidFill>
              </a:rPr>
              <a:t>year</a:t>
            </a:r>
            <a:r>
              <a:rPr lang="en-GB" sz="1600" i="0" dirty="0"/>
              <a:t> attribute has only two levels. </a:t>
            </a:r>
          </a:p>
          <a:p>
            <a:pPr marL="285750" indent="-285750" algn="l">
              <a:buFont typeface="Arial" panose="020B0604020202020204" pitchFamily="34" charset="0"/>
              <a:buChar char="•"/>
            </a:pPr>
            <a:r>
              <a:rPr lang="en-GB" sz="1600" i="0" dirty="0"/>
              <a:t>The dataset also has a fourth quantitative attribute, the </a:t>
            </a:r>
            <a:r>
              <a:rPr lang="en-GB" sz="1600" b="1" i="0" dirty="0">
                <a:solidFill>
                  <a:srgbClr val="7629FF"/>
                </a:solidFill>
              </a:rPr>
              <a:t>yield</a:t>
            </a:r>
            <a:r>
              <a:rPr lang="en-GB" sz="1600" i="0" dirty="0"/>
              <a:t>.</a:t>
            </a:r>
          </a:p>
          <a:p>
            <a:pPr marL="285750" indent="-285750" algn="l">
              <a:buFont typeface="Arial" panose="020B0604020202020204" pitchFamily="34" charset="0"/>
              <a:buChar char="•"/>
            </a:pPr>
            <a:r>
              <a:rPr lang="en-GB" sz="1600" i="0" dirty="0"/>
              <a:t>The plots of the Morris site in the third row do not match up with the others, suggesting that perhaps the years had been switched.</a:t>
            </a:r>
          </a:p>
        </p:txBody>
      </p:sp>
    </p:spTree>
    <p:extLst>
      <p:ext uri="{BB962C8B-B14F-4D97-AF65-F5344CB8AC3E}">
        <p14:creationId xmlns:p14="http://schemas.microsoft.com/office/powerpoint/2010/main" val="14735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049F-2652-4D97-9E73-72437B6D9CFF}"/>
              </a:ext>
            </a:extLst>
          </p:cNvPr>
          <p:cNvSpPr>
            <a:spLocks noGrp="1"/>
          </p:cNvSpPr>
          <p:nvPr>
            <p:ph type="title"/>
          </p:nvPr>
        </p:nvSpPr>
        <p:spPr/>
        <p:txBody>
          <a:bodyPr/>
          <a:lstStyle/>
          <a:p>
            <a:r>
              <a:rPr lang="en-GB" dirty="0"/>
              <a:t>Superimposing layers</a:t>
            </a:r>
          </a:p>
        </p:txBody>
      </p:sp>
      <p:sp>
        <p:nvSpPr>
          <p:cNvPr id="3" name="Date Placeholder 2">
            <a:extLst>
              <a:ext uri="{FF2B5EF4-FFF2-40B4-BE49-F238E27FC236}">
                <a16:creationId xmlns:a16="http://schemas.microsoft.com/office/drawing/2014/main" id="{FA714048-2234-4223-BE6D-08FB346D107E}"/>
              </a:ext>
            </a:extLst>
          </p:cNvPr>
          <p:cNvSpPr>
            <a:spLocks noGrp="1"/>
          </p:cNvSpPr>
          <p:nvPr>
            <p:ph type="dt" sz="half" idx="10"/>
          </p:nvPr>
        </p:nvSpPr>
        <p:spPr/>
        <p:txBody>
          <a:bodyPr/>
          <a:lstStyle/>
          <a:p>
            <a:pPr>
              <a:defRPr/>
            </a:pPr>
            <a:fld id="{FD326F0C-1E5A-4EE4-84C5-39F40F60A39E}"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6F6E76A9-F0C3-4BFF-9090-7CE8EF6C1D5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1B43837-64D5-4997-A5A4-16342B5863C0}"/>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7E6BC220-4238-49F6-A022-AD9FC656228A}"/>
              </a:ext>
            </a:extLst>
          </p:cNvPr>
          <p:cNvSpPr txBox="1"/>
          <p:nvPr/>
        </p:nvSpPr>
        <p:spPr>
          <a:xfrm>
            <a:off x="318977" y="1446028"/>
            <a:ext cx="8367823" cy="3139321"/>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a:t>
            </a:r>
            <a:r>
              <a:rPr lang="en-GB" b="1" i="0" dirty="0">
                <a:solidFill>
                  <a:srgbClr val="7629FF"/>
                </a:solidFill>
              </a:rPr>
              <a:t>superimpose</a:t>
            </a:r>
            <a:r>
              <a:rPr lang="en-GB" i="0" dirty="0"/>
              <a:t> family of design choices pertains to combining multiple layers together by stacking them directly on top of each other in a single composite view. </a:t>
            </a:r>
          </a:p>
          <a:p>
            <a:pPr marL="285750" indent="-285750" algn="l">
              <a:buFont typeface="Arial" panose="020B0604020202020204" pitchFamily="34" charset="0"/>
              <a:buChar char="•"/>
            </a:pPr>
            <a:r>
              <a:rPr lang="en-GB" i="0" dirty="0"/>
              <a:t>All of the drawings have the same horizontal and vertical extent and are blended together as if the single drawings are completely transparent where no marks exist.</a:t>
            </a:r>
          </a:p>
          <a:p>
            <a:pPr marL="285750" indent="-285750" algn="l">
              <a:buFont typeface="Arial" panose="020B0604020202020204" pitchFamily="34" charset="0"/>
              <a:buChar char="•"/>
            </a:pPr>
            <a:r>
              <a:rPr lang="en-GB" i="0" dirty="0"/>
              <a:t>The design choices for how to superimpose views include: </a:t>
            </a:r>
          </a:p>
          <a:p>
            <a:pPr marL="742950" lvl="1" indent="-285750">
              <a:buFont typeface="Arial" panose="020B0604020202020204" pitchFamily="34" charset="0"/>
              <a:buChar char="•"/>
            </a:pPr>
            <a:r>
              <a:rPr lang="en-GB" i="0" dirty="0"/>
              <a:t>How many layers are used? </a:t>
            </a:r>
          </a:p>
          <a:p>
            <a:pPr marL="742950" lvl="1" indent="-285750">
              <a:buFont typeface="Arial" panose="020B0604020202020204" pitchFamily="34" charset="0"/>
              <a:buChar char="•"/>
            </a:pPr>
            <a:r>
              <a:rPr lang="en-GB" i="0" dirty="0"/>
              <a:t>How are the layers visually distinguished from each other? </a:t>
            </a:r>
          </a:p>
          <a:p>
            <a:pPr marL="742950" lvl="1" indent="-285750">
              <a:buFont typeface="Arial" panose="020B0604020202020204" pitchFamily="34" charset="0"/>
              <a:buChar char="•"/>
            </a:pPr>
            <a:r>
              <a:rPr lang="en-GB" i="0" dirty="0"/>
              <a:t>Is there a small static set of layers that do not change, or are the layers constructed dynamically in response to user selection?</a:t>
            </a:r>
          </a:p>
        </p:txBody>
      </p:sp>
    </p:spTree>
    <p:extLst>
      <p:ext uri="{BB962C8B-B14F-4D97-AF65-F5344CB8AC3E}">
        <p14:creationId xmlns:p14="http://schemas.microsoft.com/office/powerpoint/2010/main" val="1570366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440E-7C48-4B72-9FF1-EB8279D46C89}"/>
              </a:ext>
            </a:extLst>
          </p:cNvPr>
          <p:cNvSpPr>
            <a:spLocks noGrp="1"/>
          </p:cNvSpPr>
          <p:nvPr>
            <p:ph type="title"/>
          </p:nvPr>
        </p:nvSpPr>
        <p:spPr/>
        <p:txBody>
          <a:bodyPr/>
          <a:lstStyle/>
          <a:p>
            <a:r>
              <a:rPr lang="en-GB" dirty="0"/>
              <a:t>Static layers</a:t>
            </a:r>
          </a:p>
        </p:txBody>
      </p:sp>
      <p:sp>
        <p:nvSpPr>
          <p:cNvPr id="3" name="Date Placeholder 2">
            <a:extLst>
              <a:ext uri="{FF2B5EF4-FFF2-40B4-BE49-F238E27FC236}">
                <a16:creationId xmlns:a16="http://schemas.microsoft.com/office/drawing/2014/main" id="{B08C735A-957B-440C-B631-E55D0530D310}"/>
              </a:ext>
            </a:extLst>
          </p:cNvPr>
          <p:cNvSpPr>
            <a:spLocks noGrp="1"/>
          </p:cNvSpPr>
          <p:nvPr>
            <p:ph type="dt" sz="half" idx="10"/>
          </p:nvPr>
        </p:nvSpPr>
        <p:spPr/>
        <p:txBody>
          <a:bodyPr/>
          <a:lstStyle/>
          <a:p>
            <a:pPr>
              <a:defRPr/>
            </a:pPr>
            <a:fld id="{45F5E1FF-52AB-4519-8E78-F57EBFEA5CC3}"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7B38955E-0446-4C47-82A5-8643BCA9045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C1946FA-B3DB-4816-BB12-887E91C2CF89}"/>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pic>
        <p:nvPicPr>
          <p:cNvPr id="6" name="Picture 5">
            <a:extLst>
              <a:ext uri="{FF2B5EF4-FFF2-40B4-BE49-F238E27FC236}">
                <a16:creationId xmlns:a16="http://schemas.microsoft.com/office/drawing/2014/main" id="{CEC0BC3E-0BF5-4269-A4A9-367C122D9B04}"/>
              </a:ext>
            </a:extLst>
          </p:cNvPr>
          <p:cNvPicPr>
            <a:picLocks noChangeAspect="1"/>
          </p:cNvPicPr>
          <p:nvPr/>
        </p:nvPicPr>
        <p:blipFill>
          <a:blip r:embed="rId2"/>
          <a:stretch>
            <a:fillRect/>
          </a:stretch>
        </p:blipFill>
        <p:spPr>
          <a:xfrm>
            <a:off x="1359084" y="3668715"/>
            <a:ext cx="6276975" cy="2943225"/>
          </a:xfrm>
          <a:prstGeom prst="rect">
            <a:avLst/>
          </a:prstGeom>
        </p:spPr>
      </p:pic>
      <p:sp>
        <p:nvSpPr>
          <p:cNvPr id="7" name="TextBox 6">
            <a:extLst>
              <a:ext uri="{FF2B5EF4-FFF2-40B4-BE49-F238E27FC236}">
                <a16:creationId xmlns:a16="http://schemas.microsoft.com/office/drawing/2014/main" id="{BC95F006-805D-41B7-975F-0E616595D57B}"/>
              </a:ext>
            </a:extLst>
          </p:cNvPr>
          <p:cNvSpPr txBox="1"/>
          <p:nvPr/>
        </p:nvSpPr>
        <p:spPr>
          <a:xfrm>
            <a:off x="284205" y="1271975"/>
            <a:ext cx="8402595"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In </a:t>
            </a:r>
            <a:r>
              <a:rPr lang="en-GB" sz="1600" b="1" i="0" dirty="0">
                <a:solidFill>
                  <a:srgbClr val="7629FF"/>
                </a:solidFill>
              </a:rPr>
              <a:t>static layers </a:t>
            </a:r>
            <a:r>
              <a:rPr lang="en-GB" sz="1600" i="0" dirty="0"/>
              <a:t>all of the layers are displayed simultaneously; the user can choose which to focus on with the selective direction of visual attention. </a:t>
            </a:r>
          </a:p>
          <a:p>
            <a:pPr marL="285750" indent="-285750" algn="l">
              <a:buFont typeface="Arial" panose="020B0604020202020204" pitchFamily="34" charset="0"/>
              <a:buChar char="•"/>
            </a:pPr>
            <a:r>
              <a:rPr lang="en-GB" sz="1600" i="0" dirty="0"/>
              <a:t>This approach is frequently used for maps.</a:t>
            </a:r>
          </a:p>
          <a:p>
            <a:pPr marL="285750" indent="-285750" algn="l">
              <a:buFont typeface="Arial" panose="020B0604020202020204" pitchFamily="34" charset="0"/>
              <a:buChar char="•"/>
            </a:pPr>
            <a:r>
              <a:rPr lang="en-GB" sz="1600" b="1" i="0" dirty="0">
                <a:solidFill>
                  <a:srgbClr val="7629FF"/>
                </a:solidFill>
              </a:rPr>
              <a:t>Area marks </a:t>
            </a:r>
            <a:r>
              <a:rPr lang="en-GB" sz="1600" i="0" dirty="0"/>
              <a:t>form a background layer, with three different unsaturated colours distinguishing water, parks, and other land. </a:t>
            </a:r>
          </a:p>
          <a:p>
            <a:pPr marL="285750" indent="-285750" algn="l">
              <a:buFont typeface="Arial" panose="020B0604020202020204" pitchFamily="34" charset="0"/>
              <a:buChar char="•"/>
            </a:pPr>
            <a:r>
              <a:rPr lang="en-GB" sz="1600" b="1" i="0" dirty="0">
                <a:solidFill>
                  <a:srgbClr val="7629FF"/>
                </a:solidFill>
              </a:rPr>
              <a:t>Line marks </a:t>
            </a:r>
            <a:r>
              <a:rPr lang="en-GB" sz="1600" i="0" dirty="0"/>
              <a:t>form a foreground layer for the road network, with main roads encoded by wide lines in a fully saturated red colour and small roads with thinner black lines. </a:t>
            </a:r>
          </a:p>
          <a:p>
            <a:pPr marL="285750" indent="-285750" algn="l">
              <a:buFont typeface="Arial" panose="020B0604020202020204" pitchFamily="34" charset="0"/>
              <a:buChar char="•"/>
            </a:pPr>
            <a:r>
              <a:rPr lang="en-GB" sz="1600" i="0" dirty="0"/>
              <a:t>This layering works well because of the luminance contrast between the elements on different layers, as can be seen from Figure (b).</a:t>
            </a:r>
          </a:p>
        </p:txBody>
      </p:sp>
    </p:spTree>
    <p:extLst>
      <p:ext uri="{BB962C8B-B14F-4D97-AF65-F5344CB8AC3E}">
        <p14:creationId xmlns:p14="http://schemas.microsoft.com/office/powerpoint/2010/main" val="68801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12 of </a:t>
            </a:r>
            <a:r>
              <a:rPr lang="en-GB" altLang="en-US" dirty="0" err="1"/>
              <a:t>Munzner</a:t>
            </a:r>
            <a:endParaRPr lang="en-GB" altLang="en-US" dirty="0"/>
          </a:p>
          <a:p>
            <a:r>
              <a:rPr lang="en-GB" altLang="en-US" dirty="0"/>
              <a:t>Understand the design choices to show information across multiple views</a:t>
            </a:r>
          </a:p>
          <a:p>
            <a:r>
              <a:rPr lang="en-GB" altLang="en-US" dirty="0"/>
              <a:t>Understand the key question of coordination across multiple views</a:t>
            </a:r>
          </a:p>
          <a:p>
            <a:r>
              <a:rPr lang="en-GB" altLang="en-US" dirty="0"/>
              <a:t>Able to apply appropriate choices to design challenges</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C64F-D28D-42BF-AFB0-5B473C15E3CE}"/>
              </a:ext>
            </a:extLst>
          </p:cNvPr>
          <p:cNvSpPr>
            <a:spLocks noGrp="1"/>
          </p:cNvSpPr>
          <p:nvPr>
            <p:ph type="title"/>
          </p:nvPr>
        </p:nvSpPr>
        <p:spPr>
          <a:xfrm>
            <a:off x="3636335" y="233074"/>
            <a:ext cx="5050465" cy="620206"/>
          </a:xfrm>
        </p:spPr>
        <p:txBody>
          <a:bodyPr/>
          <a:lstStyle/>
          <a:p>
            <a:r>
              <a:rPr lang="en-GB" dirty="0"/>
              <a:t>Example: superimposed line charts</a:t>
            </a:r>
          </a:p>
        </p:txBody>
      </p:sp>
      <p:sp>
        <p:nvSpPr>
          <p:cNvPr id="3" name="Date Placeholder 2">
            <a:extLst>
              <a:ext uri="{FF2B5EF4-FFF2-40B4-BE49-F238E27FC236}">
                <a16:creationId xmlns:a16="http://schemas.microsoft.com/office/drawing/2014/main" id="{5D2D9FB7-49F7-4DD0-AB7F-39AB5B155EFB}"/>
              </a:ext>
            </a:extLst>
          </p:cNvPr>
          <p:cNvSpPr>
            <a:spLocks noGrp="1"/>
          </p:cNvSpPr>
          <p:nvPr>
            <p:ph type="dt" sz="half" idx="10"/>
          </p:nvPr>
        </p:nvSpPr>
        <p:spPr/>
        <p:txBody>
          <a:bodyPr/>
          <a:lstStyle/>
          <a:p>
            <a:pPr>
              <a:defRPr/>
            </a:pPr>
            <a:fld id="{D8DD4C85-E138-45F4-B507-DBDC0370D83D}"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002937F7-E1BE-455B-B9DE-A94B54D42DAC}"/>
              </a:ext>
            </a:extLst>
          </p:cNvPr>
          <p:cNvSpPr>
            <a:spLocks noGrp="1"/>
          </p:cNvSpPr>
          <p:nvPr>
            <p:ph type="ftr" sz="quarter" idx="11"/>
          </p:nvPr>
        </p:nvSpPr>
        <p:spPr/>
        <p:txBody>
          <a:bodyPr/>
          <a:lstStyle/>
          <a:p>
            <a:pPr>
              <a:defRPr/>
            </a:pPr>
            <a:endParaRPr lang="en-GB" altLang="en-GB" dirty="0"/>
          </a:p>
        </p:txBody>
      </p:sp>
      <p:sp>
        <p:nvSpPr>
          <p:cNvPr id="5" name="Slide Number Placeholder 4">
            <a:extLst>
              <a:ext uri="{FF2B5EF4-FFF2-40B4-BE49-F238E27FC236}">
                <a16:creationId xmlns:a16="http://schemas.microsoft.com/office/drawing/2014/main" id="{7BB43B68-3313-40BA-BB85-2F523FE9C521}"/>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pic>
        <p:nvPicPr>
          <p:cNvPr id="8" name="Picture 7">
            <a:extLst>
              <a:ext uri="{FF2B5EF4-FFF2-40B4-BE49-F238E27FC236}">
                <a16:creationId xmlns:a16="http://schemas.microsoft.com/office/drawing/2014/main" id="{08540A96-9672-44A1-BF01-2E2522CF6EC1}"/>
              </a:ext>
            </a:extLst>
          </p:cNvPr>
          <p:cNvPicPr>
            <a:picLocks noChangeAspect="1"/>
          </p:cNvPicPr>
          <p:nvPr/>
        </p:nvPicPr>
        <p:blipFill rotWithShape="1">
          <a:blip r:embed="rId2"/>
          <a:srcRect l="3103" r="3577"/>
          <a:stretch/>
        </p:blipFill>
        <p:spPr>
          <a:xfrm>
            <a:off x="56697" y="4352068"/>
            <a:ext cx="3253869" cy="2060002"/>
          </a:xfrm>
          <a:prstGeom prst="rect">
            <a:avLst/>
          </a:prstGeom>
        </p:spPr>
      </p:pic>
      <p:pic>
        <p:nvPicPr>
          <p:cNvPr id="10" name="Picture 9">
            <a:extLst>
              <a:ext uri="{FF2B5EF4-FFF2-40B4-BE49-F238E27FC236}">
                <a16:creationId xmlns:a16="http://schemas.microsoft.com/office/drawing/2014/main" id="{837D039A-5F57-4B02-BF7E-E8546F7750A1}"/>
              </a:ext>
            </a:extLst>
          </p:cNvPr>
          <p:cNvPicPr>
            <a:picLocks noChangeAspect="1"/>
          </p:cNvPicPr>
          <p:nvPr/>
        </p:nvPicPr>
        <p:blipFill>
          <a:blip r:embed="rId3"/>
          <a:stretch>
            <a:fillRect/>
          </a:stretch>
        </p:blipFill>
        <p:spPr>
          <a:xfrm>
            <a:off x="3282508" y="4438885"/>
            <a:ext cx="2799151" cy="1807930"/>
          </a:xfrm>
          <a:prstGeom prst="rect">
            <a:avLst/>
          </a:prstGeom>
        </p:spPr>
      </p:pic>
      <p:pic>
        <p:nvPicPr>
          <p:cNvPr id="12" name="Picture 11">
            <a:extLst>
              <a:ext uri="{FF2B5EF4-FFF2-40B4-BE49-F238E27FC236}">
                <a16:creationId xmlns:a16="http://schemas.microsoft.com/office/drawing/2014/main" id="{9525BCDF-75AF-4018-A8FB-C75CBF6956DA}"/>
              </a:ext>
            </a:extLst>
          </p:cNvPr>
          <p:cNvPicPr>
            <a:picLocks noChangeAspect="1"/>
          </p:cNvPicPr>
          <p:nvPr/>
        </p:nvPicPr>
        <p:blipFill>
          <a:blip r:embed="rId4"/>
          <a:stretch>
            <a:fillRect/>
          </a:stretch>
        </p:blipFill>
        <p:spPr>
          <a:xfrm>
            <a:off x="6053601" y="4469257"/>
            <a:ext cx="2961812" cy="1874383"/>
          </a:xfrm>
          <a:prstGeom prst="rect">
            <a:avLst/>
          </a:prstGeom>
        </p:spPr>
      </p:pic>
      <p:sp>
        <p:nvSpPr>
          <p:cNvPr id="13" name="TextBox 12">
            <a:extLst>
              <a:ext uri="{FF2B5EF4-FFF2-40B4-BE49-F238E27FC236}">
                <a16:creationId xmlns:a16="http://schemas.microsoft.com/office/drawing/2014/main" id="{936FA7C5-1036-4B45-81F8-582C50AEEC43}"/>
              </a:ext>
            </a:extLst>
          </p:cNvPr>
          <p:cNvSpPr txBox="1"/>
          <p:nvPr/>
        </p:nvSpPr>
        <p:spPr>
          <a:xfrm>
            <a:off x="265814" y="1435394"/>
            <a:ext cx="8420986" cy="1477328"/>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This simple superimposition works well because the only mark is a thin line that is mostly disjoint with the other marks. </a:t>
            </a:r>
          </a:p>
          <a:p>
            <a:pPr marL="285750" indent="-285750" algn="l">
              <a:buFont typeface="Arial" panose="020B0604020202020204" pitchFamily="34" charset="0"/>
              <a:buChar char="•"/>
            </a:pPr>
            <a:r>
              <a:rPr lang="en-GB" i="0" dirty="0"/>
              <a:t>The amount of occlusion is very small with only three lines. </a:t>
            </a:r>
          </a:p>
          <a:p>
            <a:pPr marL="285750" indent="-285750" algn="l">
              <a:buFont typeface="Arial" panose="020B0604020202020204" pitchFamily="34" charset="0"/>
              <a:buChar char="•"/>
            </a:pPr>
            <a:r>
              <a:rPr lang="en-GB" i="0" dirty="0"/>
              <a:t>This idiom is still usable with even nearly one dozen items superimposed.</a:t>
            </a:r>
          </a:p>
          <a:p>
            <a:pPr marL="285750" indent="-285750" algn="l">
              <a:buFont typeface="Arial" panose="020B0604020202020204" pitchFamily="34" charset="0"/>
              <a:buChar char="•"/>
            </a:pPr>
            <a:r>
              <a:rPr lang="en-GB" i="0" dirty="0"/>
              <a:t>However, this approach does not scale to many dozens or hundreds of items.</a:t>
            </a:r>
          </a:p>
        </p:txBody>
      </p:sp>
    </p:spTree>
    <p:extLst>
      <p:ext uri="{BB962C8B-B14F-4D97-AF65-F5344CB8AC3E}">
        <p14:creationId xmlns:p14="http://schemas.microsoft.com/office/powerpoint/2010/main" val="223447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BEEE-4E89-404C-BE9C-A4DC0A4D4284}"/>
              </a:ext>
            </a:extLst>
          </p:cNvPr>
          <p:cNvSpPr>
            <a:spLocks noGrp="1"/>
          </p:cNvSpPr>
          <p:nvPr>
            <p:ph type="title"/>
          </p:nvPr>
        </p:nvSpPr>
        <p:spPr/>
        <p:txBody>
          <a:bodyPr/>
          <a:lstStyle/>
          <a:p>
            <a:r>
              <a:rPr lang="en-GB" dirty="0"/>
              <a:t>Dynamic layers</a:t>
            </a:r>
          </a:p>
        </p:txBody>
      </p:sp>
      <p:sp>
        <p:nvSpPr>
          <p:cNvPr id="3" name="Date Placeholder 2">
            <a:extLst>
              <a:ext uri="{FF2B5EF4-FFF2-40B4-BE49-F238E27FC236}">
                <a16:creationId xmlns:a16="http://schemas.microsoft.com/office/drawing/2014/main" id="{71C0F286-0D5D-4D4A-B774-2A400B186449}"/>
              </a:ext>
            </a:extLst>
          </p:cNvPr>
          <p:cNvSpPr>
            <a:spLocks noGrp="1"/>
          </p:cNvSpPr>
          <p:nvPr>
            <p:ph type="dt" sz="half" idx="10"/>
          </p:nvPr>
        </p:nvSpPr>
        <p:spPr/>
        <p:txBody>
          <a:bodyPr/>
          <a:lstStyle/>
          <a:p>
            <a:pPr>
              <a:defRPr/>
            </a:pPr>
            <a:fld id="{599DA989-83B8-4C8D-8634-8CE476CDF151}"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C7002219-4B4C-4AC9-B435-F8A16889469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D3B57EF-8335-4212-B388-F1C30AC7C5AB}"/>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sp>
        <p:nvSpPr>
          <p:cNvPr id="6" name="TextBox 5">
            <a:extLst>
              <a:ext uri="{FF2B5EF4-FFF2-40B4-BE49-F238E27FC236}">
                <a16:creationId xmlns:a16="http://schemas.microsoft.com/office/drawing/2014/main" id="{C2433A48-0C2F-48DB-BD2E-4E94BD2B6D3B}"/>
              </a:ext>
            </a:extLst>
          </p:cNvPr>
          <p:cNvSpPr txBox="1"/>
          <p:nvPr/>
        </p:nvSpPr>
        <p:spPr>
          <a:xfrm>
            <a:off x="318977" y="1477926"/>
            <a:ext cx="3892662" cy="4770537"/>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With </a:t>
            </a:r>
            <a:r>
              <a:rPr lang="en-GB" sz="1600" b="1" i="0" dirty="0">
                <a:solidFill>
                  <a:srgbClr val="7629FF"/>
                </a:solidFill>
              </a:rPr>
              <a:t>dynamic layers</a:t>
            </a:r>
            <a:r>
              <a:rPr lang="en-GB" sz="1600" i="0" dirty="0"/>
              <a:t>, a layer with different salience than the rest of the view is constructed interactively, typically in response to user selection. </a:t>
            </a:r>
          </a:p>
          <a:p>
            <a:pPr marL="285750" indent="-285750" algn="l">
              <a:buFont typeface="Arial" panose="020B0604020202020204" pitchFamily="34" charset="0"/>
              <a:buChar char="•"/>
            </a:pPr>
            <a:r>
              <a:rPr lang="en-GB" sz="1600" i="0" dirty="0"/>
              <a:t>The Cerebral system, shown also on slide 12, uses the design choice of dynamic layering. The Figure shows the dynamic creation of a foreground layer that updates constantly as the user moves the cursor. When the cursor is directly over a node, the foreground layer shows its one-hop neighbourhood: this is visually emphasized with a fully saturated red to create a foreground layer that is visually distinct from the background layer, which has only low-saturation colours. The foreground marks also have larger linewidth.</a:t>
            </a:r>
          </a:p>
        </p:txBody>
      </p:sp>
      <p:pic>
        <p:nvPicPr>
          <p:cNvPr id="7" name="Picture 6">
            <a:extLst>
              <a:ext uri="{FF2B5EF4-FFF2-40B4-BE49-F238E27FC236}">
                <a16:creationId xmlns:a16="http://schemas.microsoft.com/office/drawing/2014/main" id="{03CC44F2-4C1B-4336-A497-D5DEA4D30098}"/>
              </a:ext>
            </a:extLst>
          </p:cNvPr>
          <p:cNvPicPr>
            <a:picLocks noChangeAspect="1"/>
          </p:cNvPicPr>
          <p:nvPr/>
        </p:nvPicPr>
        <p:blipFill>
          <a:blip r:embed="rId2"/>
          <a:stretch>
            <a:fillRect/>
          </a:stretch>
        </p:blipFill>
        <p:spPr>
          <a:xfrm>
            <a:off x="4176685" y="1860698"/>
            <a:ext cx="4788991" cy="4132965"/>
          </a:xfrm>
          <a:prstGeom prst="rect">
            <a:avLst/>
          </a:prstGeom>
        </p:spPr>
      </p:pic>
    </p:spTree>
    <p:extLst>
      <p:ext uri="{BB962C8B-B14F-4D97-AF65-F5344CB8AC3E}">
        <p14:creationId xmlns:p14="http://schemas.microsoft.com/office/powerpoint/2010/main" val="110424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4C07-BBB8-4ADB-A854-F04C297C6D21}"/>
              </a:ext>
            </a:extLst>
          </p:cNvPr>
          <p:cNvSpPr>
            <a:spLocks noGrp="1"/>
          </p:cNvSpPr>
          <p:nvPr>
            <p:ph type="title"/>
          </p:nvPr>
        </p:nvSpPr>
        <p:spPr/>
        <p:txBody>
          <a:bodyPr/>
          <a:lstStyle/>
          <a:p>
            <a:r>
              <a:rPr lang="en-GB" dirty="0"/>
              <a:t>Summary</a:t>
            </a:r>
          </a:p>
        </p:txBody>
      </p:sp>
      <p:sp>
        <p:nvSpPr>
          <p:cNvPr id="3" name="Date Placeholder 2">
            <a:extLst>
              <a:ext uri="{FF2B5EF4-FFF2-40B4-BE49-F238E27FC236}">
                <a16:creationId xmlns:a16="http://schemas.microsoft.com/office/drawing/2014/main" id="{46F84281-3F96-4206-996A-1D74761C3856}"/>
              </a:ext>
            </a:extLst>
          </p:cNvPr>
          <p:cNvSpPr>
            <a:spLocks noGrp="1"/>
          </p:cNvSpPr>
          <p:nvPr>
            <p:ph type="dt" sz="half" idx="10"/>
          </p:nvPr>
        </p:nvSpPr>
        <p:spPr/>
        <p:txBody>
          <a:bodyPr/>
          <a:lstStyle/>
          <a:p>
            <a:pPr>
              <a:defRPr/>
            </a:pPr>
            <a:fld id="{7766F124-43F3-48F8-BB95-E74EBEBBD64D}"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869EA557-1E8D-4758-9E60-20ABE09C541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4BA86C0-23AA-4856-9EF8-A760A74166E2}"/>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sp>
        <p:nvSpPr>
          <p:cNvPr id="6" name="TextBox 5">
            <a:extLst>
              <a:ext uri="{FF2B5EF4-FFF2-40B4-BE49-F238E27FC236}">
                <a16:creationId xmlns:a16="http://schemas.microsoft.com/office/drawing/2014/main" id="{6FA18E2C-C828-42D8-8B59-ECFB4157607B}"/>
              </a:ext>
            </a:extLst>
          </p:cNvPr>
          <p:cNvSpPr txBox="1"/>
          <p:nvPr/>
        </p:nvSpPr>
        <p:spPr>
          <a:xfrm>
            <a:off x="329609" y="1446028"/>
            <a:ext cx="8357191" cy="224676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Complex datasets often require multiple views to enable the user to carry out tasks</a:t>
            </a:r>
          </a:p>
          <a:p>
            <a:pPr marL="285750" indent="-285750" algn="l">
              <a:buFont typeface="Arial" panose="020B0604020202020204" pitchFamily="34" charset="0"/>
              <a:buChar char="•"/>
            </a:pPr>
            <a:r>
              <a:rPr lang="en-GB" sz="2000" i="0" dirty="0"/>
              <a:t>We can juxtapose multiple views but need to consider how they are coordinated</a:t>
            </a:r>
          </a:p>
          <a:p>
            <a:pPr marL="285750" indent="-285750" algn="l">
              <a:buFont typeface="Arial" panose="020B0604020202020204" pitchFamily="34" charset="0"/>
              <a:buChar char="•"/>
            </a:pPr>
            <a:r>
              <a:rPr lang="en-GB" sz="2000" i="0" dirty="0"/>
              <a:t>There is also the alternative of partitioning the data (often by attributes)</a:t>
            </a:r>
          </a:p>
          <a:p>
            <a:pPr marL="285750" indent="-285750" algn="l">
              <a:buFont typeface="Arial" panose="020B0604020202020204" pitchFamily="34" charset="0"/>
              <a:buChar char="•"/>
            </a:pPr>
            <a:r>
              <a:rPr lang="en-GB" sz="2000" i="0" dirty="0"/>
              <a:t>Layers can be superimposed – but to a much more limited extent</a:t>
            </a:r>
          </a:p>
        </p:txBody>
      </p:sp>
    </p:spTree>
    <p:extLst>
      <p:ext uri="{BB962C8B-B14F-4D97-AF65-F5344CB8AC3E}">
        <p14:creationId xmlns:p14="http://schemas.microsoft.com/office/powerpoint/2010/main" val="1395596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64FA-AA54-4675-B86C-9ECD10DC16EB}"/>
              </a:ext>
            </a:extLst>
          </p:cNvPr>
          <p:cNvSpPr>
            <a:spLocks noGrp="1"/>
          </p:cNvSpPr>
          <p:nvPr>
            <p:ph type="title"/>
          </p:nvPr>
        </p:nvSpPr>
        <p:spPr/>
        <p:txBody>
          <a:bodyPr/>
          <a:lstStyle/>
          <a:p>
            <a:r>
              <a:rPr lang="en-GB" dirty="0"/>
              <a:t>Splitting the display</a:t>
            </a:r>
          </a:p>
        </p:txBody>
      </p:sp>
      <p:sp>
        <p:nvSpPr>
          <p:cNvPr id="3" name="Date Placeholder 2">
            <a:extLst>
              <a:ext uri="{FF2B5EF4-FFF2-40B4-BE49-F238E27FC236}">
                <a16:creationId xmlns:a16="http://schemas.microsoft.com/office/drawing/2014/main" id="{D1BFD2D8-C8AA-47EF-A882-D01CEB34EC90}"/>
              </a:ext>
            </a:extLst>
          </p:cNvPr>
          <p:cNvSpPr>
            <a:spLocks noGrp="1"/>
          </p:cNvSpPr>
          <p:nvPr>
            <p:ph type="dt" sz="half" idx="10"/>
          </p:nvPr>
        </p:nvSpPr>
        <p:spPr/>
        <p:txBody>
          <a:bodyPr/>
          <a:lstStyle/>
          <a:p>
            <a:pPr>
              <a:defRPr/>
            </a:pPr>
            <a:fld id="{26D9A56B-D14C-4E38-B820-833AD5D89018}"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236EE4C1-F05E-434A-97AE-56304FBA34E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F516D60-7CB1-4661-AE70-D3C9EAEAAEE3}"/>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C6385881-43E8-48BF-9D59-8D9B74DB9854}"/>
              </a:ext>
            </a:extLst>
          </p:cNvPr>
          <p:cNvSpPr txBox="1"/>
          <p:nvPr/>
        </p:nvSpPr>
        <p:spPr>
          <a:xfrm>
            <a:off x="318977" y="1435395"/>
            <a:ext cx="8367823" cy="4524315"/>
          </a:xfrm>
          <a:prstGeom prst="rect">
            <a:avLst/>
          </a:prstGeom>
          <a:noFill/>
        </p:spPr>
        <p:txBody>
          <a:bodyPr wrap="square" rtlCol="0">
            <a:spAutoFit/>
          </a:bodyPr>
          <a:lstStyle/>
          <a:p>
            <a:pPr marL="285750" indent="-285750" algn="l">
              <a:buFont typeface="Arial" panose="020B0604020202020204" pitchFamily="34" charset="0"/>
              <a:buChar char="•"/>
            </a:pPr>
            <a:r>
              <a:rPr lang="en-GB" i="0" dirty="0"/>
              <a:t>One option for showing views is </a:t>
            </a:r>
            <a:r>
              <a:rPr lang="en-GB" b="1" i="0" dirty="0">
                <a:solidFill>
                  <a:srgbClr val="7629FF"/>
                </a:solidFill>
              </a:rPr>
              <a:t>juxtapose</a:t>
            </a:r>
            <a:r>
              <a:rPr lang="en-GB" i="0" dirty="0"/>
              <a:t> them side by side, leading to many choices of how to coordinate these views with each other.</a:t>
            </a:r>
          </a:p>
          <a:p>
            <a:pPr marL="285750" indent="-285750" algn="l">
              <a:buFont typeface="Arial" panose="020B0604020202020204" pitchFamily="34" charset="0"/>
              <a:buChar char="•"/>
            </a:pPr>
            <a:r>
              <a:rPr lang="en-GB" i="0" dirty="0"/>
              <a:t>The other option is to </a:t>
            </a:r>
            <a:r>
              <a:rPr lang="en-GB" b="1" i="0" dirty="0">
                <a:solidFill>
                  <a:srgbClr val="7629FF"/>
                </a:solidFill>
              </a:rPr>
              <a:t>superimpose</a:t>
            </a:r>
            <a:r>
              <a:rPr lang="en-GB" i="0" dirty="0"/>
              <a:t> the views as layers on top of each other. When the views show different data, a set of choices covers how to partition data across multiple views.</a:t>
            </a:r>
          </a:p>
          <a:p>
            <a:pPr marL="285750" indent="-285750" algn="l">
              <a:buFont typeface="Arial" panose="020B0604020202020204" pitchFamily="34" charset="0"/>
              <a:buChar char="•"/>
            </a:pPr>
            <a:r>
              <a:rPr lang="en-GB" i="0" dirty="0"/>
              <a:t>The main design choices for juxtaposed views cover how to </a:t>
            </a:r>
            <a:r>
              <a:rPr lang="en-GB" b="1" i="0" dirty="0">
                <a:solidFill>
                  <a:srgbClr val="7629FF"/>
                </a:solidFill>
              </a:rPr>
              <a:t>coordinate</a:t>
            </a:r>
            <a:r>
              <a:rPr lang="en-GB" i="0" dirty="0"/>
              <a:t> them: which visual encoding channels are shared between them, how much of the data is shared between them, and whether the navigation is synchronized.</a:t>
            </a:r>
          </a:p>
          <a:p>
            <a:pPr marL="285750" indent="-285750" algn="l">
              <a:buFont typeface="Arial" panose="020B0604020202020204" pitchFamily="34" charset="0"/>
              <a:buChar char="•"/>
            </a:pPr>
            <a:r>
              <a:rPr lang="en-GB" i="0" dirty="0"/>
              <a:t>Other juxtaposition choices are when to show each view and how to arrange them. </a:t>
            </a:r>
          </a:p>
          <a:p>
            <a:pPr marL="285750" indent="-285750" algn="l">
              <a:buFont typeface="Arial" panose="020B0604020202020204" pitchFamily="34" charset="0"/>
              <a:buChar char="•"/>
            </a:pPr>
            <a:r>
              <a:rPr lang="en-GB" i="0" dirty="0"/>
              <a:t>The design choices for partitioning are how many regions to use, how to divide the data up into regions, the order in which attributes are used to split, and when to stop. </a:t>
            </a:r>
          </a:p>
          <a:p>
            <a:pPr marL="285750" indent="-285750" algn="l">
              <a:buFont typeface="Arial" panose="020B0604020202020204" pitchFamily="34" charset="0"/>
              <a:buChar char="•"/>
            </a:pPr>
            <a:r>
              <a:rPr lang="en-GB" i="0" dirty="0"/>
              <a:t>The design choices for how to superimpose include how elements are partitioned between layers, how many layers to use, how to distinguish them from each other, and whether the layers are static or dynamically constructed.</a:t>
            </a:r>
          </a:p>
        </p:txBody>
      </p:sp>
    </p:spTree>
    <p:extLst>
      <p:ext uri="{BB962C8B-B14F-4D97-AF65-F5344CB8AC3E}">
        <p14:creationId xmlns:p14="http://schemas.microsoft.com/office/powerpoint/2010/main" val="498655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313-AA1D-4913-85F5-439BECC354E1}"/>
              </a:ext>
            </a:extLst>
          </p:cNvPr>
          <p:cNvSpPr>
            <a:spLocks noGrp="1"/>
          </p:cNvSpPr>
          <p:nvPr>
            <p:ph type="title"/>
          </p:nvPr>
        </p:nvSpPr>
        <p:spPr/>
        <p:txBody>
          <a:bodyPr/>
          <a:lstStyle/>
          <a:p>
            <a:r>
              <a:rPr lang="en-GB" dirty="0"/>
              <a:t>Why use multiple views?</a:t>
            </a:r>
          </a:p>
        </p:txBody>
      </p:sp>
      <p:sp>
        <p:nvSpPr>
          <p:cNvPr id="3" name="Date Placeholder 2">
            <a:extLst>
              <a:ext uri="{FF2B5EF4-FFF2-40B4-BE49-F238E27FC236}">
                <a16:creationId xmlns:a16="http://schemas.microsoft.com/office/drawing/2014/main" id="{CDA025C3-94ED-4266-95E5-C320373D57F0}"/>
              </a:ext>
            </a:extLst>
          </p:cNvPr>
          <p:cNvSpPr>
            <a:spLocks noGrp="1"/>
          </p:cNvSpPr>
          <p:nvPr>
            <p:ph type="dt" sz="half" idx="10"/>
          </p:nvPr>
        </p:nvSpPr>
        <p:spPr/>
        <p:txBody>
          <a:bodyPr/>
          <a:lstStyle/>
          <a:p>
            <a:pPr>
              <a:defRPr/>
            </a:pPr>
            <a:fld id="{2CBF7FEA-5DC8-4EBB-A303-18D1C552FAF1}"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7CF863A6-DE30-49A4-A7C2-8AF985D65B5C}"/>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888FAE0-E757-43D6-A407-5BC8CD0D1105}"/>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sp>
        <p:nvSpPr>
          <p:cNvPr id="6" name="TextBox 5">
            <a:extLst>
              <a:ext uri="{FF2B5EF4-FFF2-40B4-BE49-F238E27FC236}">
                <a16:creationId xmlns:a16="http://schemas.microsoft.com/office/drawing/2014/main" id="{D6F43A0D-C489-41A9-A01E-1897ABD5E2E3}"/>
              </a:ext>
            </a:extLst>
          </p:cNvPr>
          <p:cNvSpPr txBox="1"/>
          <p:nvPr/>
        </p:nvSpPr>
        <p:spPr>
          <a:xfrm>
            <a:off x="276447" y="1477926"/>
            <a:ext cx="8589741" cy="4247317"/>
          </a:xfrm>
          <a:prstGeom prst="rect">
            <a:avLst/>
          </a:prstGeom>
          <a:noFill/>
        </p:spPr>
        <p:txBody>
          <a:bodyPr wrap="square" rtlCol="0">
            <a:spAutoFit/>
          </a:bodyPr>
          <a:lstStyle/>
          <a:p>
            <a:pPr marL="285750" indent="-285750" algn="l">
              <a:buFont typeface="Arial" panose="020B0604020202020204" pitchFamily="34" charset="0"/>
              <a:buChar char="•"/>
            </a:pPr>
            <a:r>
              <a:rPr lang="en-GB" i="0" dirty="0"/>
              <a:t>Multiple views juxtaposed side by side are spread out in space, an alternative to a changing view where the information presented to the user is spread out over time. </a:t>
            </a:r>
          </a:p>
          <a:p>
            <a:pPr marL="285750" indent="-285750" algn="l">
              <a:buFont typeface="Arial" panose="020B0604020202020204" pitchFamily="34" charset="0"/>
              <a:buChar char="•"/>
            </a:pPr>
            <a:r>
              <a:rPr lang="en-GB" i="0" dirty="0"/>
              <a:t>Comparing two views that are simultaneously visible is relatively easy, because we can move our eyes back and forth between them to compare their states. </a:t>
            </a:r>
          </a:p>
          <a:p>
            <a:pPr marL="285750" indent="-285750" algn="l">
              <a:buFont typeface="Arial" panose="020B0604020202020204" pitchFamily="34" charset="0"/>
              <a:buChar char="•"/>
            </a:pPr>
            <a:r>
              <a:rPr lang="en-GB" i="0" dirty="0"/>
              <a:t>In contrast, for a changing view, comparing its current state to its previous state requires users to consult their working memory.</a:t>
            </a:r>
          </a:p>
          <a:p>
            <a:pPr marL="285750" indent="-285750" algn="l">
              <a:buFont typeface="Arial" panose="020B0604020202020204" pitchFamily="34" charset="0"/>
              <a:buChar char="•"/>
            </a:pPr>
            <a:r>
              <a:rPr lang="en-GB" i="0" dirty="0"/>
              <a:t>The significant cost for juxtaposed views is the display area required to show these multiple windows side by side. Display area is a scarce external resource. </a:t>
            </a:r>
          </a:p>
          <a:p>
            <a:pPr marL="285750" indent="-285750" algn="l">
              <a:buFont typeface="Arial" panose="020B0604020202020204" pitchFamily="34" charset="0"/>
              <a:buChar char="•"/>
            </a:pPr>
            <a:r>
              <a:rPr lang="en-GB" i="0" dirty="0"/>
              <a:t>Superimposing layers does not require more screen space. Visual layering is a way to control visual clutter in complex visual encodings, leading to a less cluttered view than a single view without any layers.</a:t>
            </a:r>
          </a:p>
          <a:p>
            <a:pPr marL="285750" indent="-285750" algn="l">
              <a:buFont typeface="Arial" panose="020B0604020202020204" pitchFamily="34" charset="0"/>
              <a:buChar char="•"/>
            </a:pPr>
            <a:r>
              <a:rPr lang="en-GB" i="0" dirty="0"/>
              <a:t> One limitation of superimposing is that creating visually distinguishable layers imposes serious constraints on visual encoding choices: two is very feasible and three is possible with care, but more is difficult.</a:t>
            </a:r>
          </a:p>
        </p:txBody>
      </p:sp>
    </p:spTree>
    <p:extLst>
      <p:ext uri="{BB962C8B-B14F-4D97-AF65-F5344CB8AC3E}">
        <p14:creationId xmlns:p14="http://schemas.microsoft.com/office/powerpoint/2010/main" val="2567768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DC4C-C314-4EA2-B3A5-AF9310C43358}"/>
              </a:ext>
            </a:extLst>
          </p:cNvPr>
          <p:cNvSpPr>
            <a:spLocks noGrp="1"/>
          </p:cNvSpPr>
          <p:nvPr>
            <p:ph type="title"/>
          </p:nvPr>
        </p:nvSpPr>
        <p:spPr>
          <a:xfrm>
            <a:off x="4211638" y="233074"/>
            <a:ext cx="4475161" cy="620206"/>
          </a:xfrm>
        </p:spPr>
        <p:txBody>
          <a:bodyPr/>
          <a:lstStyle/>
          <a:p>
            <a:r>
              <a:rPr lang="en-GB" dirty="0"/>
              <a:t>Coordination: encoding shared or different?</a:t>
            </a:r>
          </a:p>
        </p:txBody>
      </p:sp>
      <p:sp>
        <p:nvSpPr>
          <p:cNvPr id="3" name="Date Placeholder 2">
            <a:extLst>
              <a:ext uri="{FF2B5EF4-FFF2-40B4-BE49-F238E27FC236}">
                <a16:creationId xmlns:a16="http://schemas.microsoft.com/office/drawing/2014/main" id="{389792E5-C1F4-4011-BE89-E03D68C92D0F}"/>
              </a:ext>
            </a:extLst>
          </p:cNvPr>
          <p:cNvSpPr>
            <a:spLocks noGrp="1"/>
          </p:cNvSpPr>
          <p:nvPr>
            <p:ph type="dt" sz="half" idx="10"/>
          </p:nvPr>
        </p:nvSpPr>
        <p:spPr/>
        <p:txBody>
          <a:bodyPr/>
          <a:lstStyle/>
          <a:p>
            <a:pPr>
              <a:defRPr/>
            </a:pPr>
            <a:fld id="{1CDDCB9F-7663-48D2-8977-54ABFBFE5E9E}"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7C0B86AA-0DEB-4D32-92F0-D188F0A63C0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317BC0C-ED23-4747-92FD-D63AB62A33D1}"/>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EED05BA1-1118-4723-B4C4-8893E3449C9B}"/>
              </a:ext>
            </a:extLst>
          </p:cNvPr>
          <p:cNvSpPr txBox="1"/>
          <p:nvPr/>
        </p:nvSpPr>
        <p:spPr>
          <a:xfrm>
            <a:off x="255181" y="1446028"/>
            <a:ext cx="8431618" cy="4247317"/>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most common method for linking views together is to use a visual channel in the same way across the multiple views. </a:t>
            </a:r>
          </a:p>
          <a:p>
            <a:pPr marL="285750" indent="-285750" algn="l">
              <a:buFont typeface="Arial" panose="020B0604020202020204" pitchFamily="34" charset="0"/>
              <a:buChar char="•"/>
            </a:pPr>
            <a:r>
              <a:rPr lang="en-GB" i="0" dirty="0"/>
              <a:t>The design choice of </a:t>
            </a:r>
            <a:r>
              <a:rPr lang="en-GB" b="1" i="0" dirty="0">
                <a:solidFill>
                  <a:srgbClr val="7629FF"/>
                </a:solidFill>
              </a:rPr>
              <a:t>shared encoding views </a:t>
            </a:r>
            <a:r>
              <a:rPr lang="en-GB" i="0" dirty="0"/>
              <a:t>means that all channels are handled the same way for an identical visual encoding. The design choice of </a:t>
            </a:r>
            <a:r>
              <a:rPr lang="en-GB" b="1" i="0" dirty="0">
                <a:solidFill>
                  <a:srgbClr val="7629FF"/>
                </a:solidFill>
              </a:rPr>
              <a:t>multiform views </a:t>
            </a:r>
            <a:r>
              <a:rPr lang="en-GB" i="0" dirty="0"/>
              <a:t>means that some, but not necessarily all, aspects of the visual encoding differ between the two views. In a multiform system two views might have different spatial layouts but the same colour coding. Some forms of linking don’t necessarily require interactivity and can be done with completely static views.</a:t>
            </a:r>
          </a:p>
          <a:p>
            <a:pPr marL="285750" indent="-285750" algn="l">
              <a:buFont typeface="Arial" panose="020B0604020202020204" pitchFamily="34" charset="0"/>
              <a:buChar char="•"/>
            </a:pPr>
            <a:r>
              <a:rPr lang="en-GB" i="0" dirty="0"/>
              <a:t>Interactivity unleashes the full power of linked views. One of the most common forms of linking is linked highlighting, where items that are interactively selected in one view are immediately highlighted in all other views using in the same highlight colour. The central benefit of the linked highlighting idiom is in seeing how a region that is contiguous in one view is distributed within another.</a:t>
            </a:r>
          </a:p>
        </p:txBody>
      </p:sp>
    </p:spTree>
    <p:extLst>
      <p:ext uri="{BB962C8B-B14F-4D97-AF65-F5344CB8AC3E}">
        <p14:creationId xmlns:p14="http://schemas.microsoft.com/office/powerpoint/2010/main" val="2349147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62A4-892E-4882-92C9-0A33FCB26BE3}"/>
              </a:ext>
            </a:extLst>
          </p:cNvPr>
          <p:cNvSpPr>
            <a:spLocks noGrp="1"/>
          </p:cNvSpPr>
          <p:nvPr>
            <p:ph type="title"/>
          </p:nvPr>
        </p:nvSpPr>
        <p:spPr/>
        <p:txBody>
          <a:bodyPr/>
          <a:lstStyle/>
          <a:p>
            <a:r>
              <a:rPr lang="en-GB" dirty="0"/>
              <a:t>Rationale for multiform views</a:t>
            </a:r>
          </a:p>
        </p:txBody>
      </p:sp>
      <p:sp>
        <p:nvSpPr>
          <p:cNvPr id="3" name="Date Placeholder 2">
            <a:extLst>
              <a:ext uri="{FF2B5EF4-FFF2-40B4-BE49-F238E27FC236}">
                <a16:creationId xmlns:a16="http://schemas.microsoft.com/office/drawing/2014/main" id="{C5FB181A-954D-4E89-8450-0DA795B74BF8}"/>
              </a:ext>
            </a:extLst>
          </p:cNvPr>
          <p:cNvSpPr>
            <a:spLocks noGrp="1"/>
          </p:cNvSpPr>
          <p:nvPr>
            <p:ph type="dt" sz="half" idx="10"/>
          </p:nvPr>
        </p:nvSpPr>
        <p:spPr/>
        <p:txBody>
          <a:bodyPr/>
          <a:lstStyle/>
          <a:p>
            <a:pPr>
              <a:defRPr/>
            </a:pPr>
            <a:fld id="{E23F26D8-E2DD-4E32-AF82-B806E1FB76B3}"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41F5FAFB-9B44-40E3-89CD-959FEC8A1D5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C8C92A5-75DC-49FD-81BC-CBE9E1AF8ABE}"/>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6" name="TextBox 5">
            <a:extLst>
              <a:ext uri="{FF2B5EF4-FFF2-40B4-BE49-F238E27FC236}">
                <a16:creationId xmlns:a16="http://schemas.microsoft.com/office/drawing/2014/main" id="{70277FC6-80F9-4F67-8F80-887C6F3D2933}"/>
              </a:ext>
            </a:extLst>
          </p:cNvPr>
          <p:cNvSpPr txBox="1"/>
          <p:nvPr/>
        </p:nvSpPr>
        <p:spPr>
          <a:xfrm>
            <a:off x="287079" y="1467293"/>
            <a:ext cx="8579109"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There are strong limits on the number of attributes that can be shown simultaneously in a single view without introducing too much visual clutter. Although simple abstract tasks can often be fully supported by a single view of a specific dataset, more complex ones  often cannot. </a:t>
            </a:r>
          </a:p>
          <a:p>
            <a:pPr marL="285750" indent="-285750" algn="l">
              <a:buFont typeface="Arial" panose="020B0604020202020204" pitchFamily="34" charset="0"/>
              <a:buChar char="•"/>
            </a:pPr>
            <a:r>
              <a:rPr lang="en-GB" sz="2000" i="0" dirty="0"/>
              <a:t>With multiple views as opposed to a single view, each view does not have to show all of the attributes; they can each show only a subset of the attributes, avoiding visual clutter. </a:t>
            </a:r>
          </a:p>
          <a:p>
            <a:pPr marL="285750" indent="-285750" algn="l">
              <a:buFont typeface="Arial" panose="020B0604020202020204" pitchFamily="34" charset="0"/>
              <a:buChar char="•"/>
            </a:pPr>
            <a:r>
              <a:rPr lang="en-GB" sz="2000" i="0" dirty="0"/>
              <a:t>Even if two views show exactly the same set of attributes, the visual channels used to encode can differ. The most important channel change is what spatial position encodes; this most salient channel dominates our use of the view and strongly affects what tasks it best supports. Multiform views can thus exploit the strengths of multiple visual encodings.</a:t>
            </a:r>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184447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2DC2-C3C9-4EB9-9646-E245569F1ACC}"/>
              </a:ext>
            </a:extLst>
          </p:cNvPr>
          <p:cNvSpPr>
            <a:spLocks noGrp="1"/>
          </p:cNvSpPr>
          <p:nvPr>
            <p:ph type="title"/>
          </p:nvPr>
        </p:nvSpPr>
        <p:spPr/>
        <p:txBody>
          <a:bodyPr/>
          <a:lstStyle/>
          <a:p>
            <a:r>
              <a:rPr lang="en-GB" dirty="0"/>
              <a:t>Example: exploratory data visualiser (EDV)</a:t>
            </a:r>
          </a:p>
        </p:txBody>
      </p:sp>
      <p:sp>
        <p:nvSpPr>
          <p:cNvPr id="3" name="Date Placeholder 2">
            <a:extLst>
              <a:ext uri="{FF2B5EF4-FFF2-40B4-BE49-F238E27FC236}">
                <a16:creationId xmlns:a16="http://schemas.microsoft.com/office/drawing/2014/main" id="{57DF77A5-D9A7-4F95-8DBE-7F5B2B5A3B87}"/>
              </a:ext>
            </a:extLst>
          </p:cNvPr>
          <p:cNvSpPr>
            <a:spLocks noGrp="1"/>
          </p:cNvSpPr>
          <p:nvPr>
            <p:ph type="dt" sz="half" idx="10"/>
          </p:nvPr>
        </p:nvSpPr>
        <p:spPr/>
        <p:txBody>
          <a:bodyPr/>
          <a:lstStyle/>
          <a:p>
            <a:pPr>
              <a:defRPr/>
            </a:pPr>
            <a:fld id="{584D2E36-AFEC-43B1-A025-37110B7AA2F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75F85E8-16CB-4280-A86C-12CA9037A9F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058B199-5A83-4B07-94EE-3E75252FEAE0}"/>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3893643F-5C54-461D-BC58-5E701BB2AC07}"/>
              </a:ext>
            </a:extLst>
          </p:cNvPr>
          <p:cNvPicPr>
            <a:picLocks noChangeAspect="1"/>
          </p:cNvPicPr>
          <p:nvPr/>
        </p:nvPicPr>
        <p:blipFill>
          <a:blip r:embed="rId2"/>
          <a:stretch>
            <a:fillRect/>
          </a:stretch>
        </p:blipFill>
        <p:spPr>
          <a:xfrm>
            <a:off x="1496198" y="2835792"/>
            <a:ext cx="6575421" cy="3401493"/>
          </a:xfrm>
          <a:prstGeom prst="rect">
            <a:avLst/>
          </a:prstGeom>
        </p:spPr>
      </p:pic>
      <p:sp>
        <p:nvSpPr>
          <p:cNvPr id="7" name="TextBox 6">
            <a:extLst>
              <a:ext uri="{FF2B5EF4-FFF2-40B4-BE49-F238E27FC236}">
                <a16:creationId xmlns:a16="http://schemas.microsoft.com/office/drawing/2014/main" id="{71E8CA2E-02F3-4E14-BA88-E4751B5AC5A9}"/>
              </a:ext>
            </a:extLst>
          </p:cNvPr>
          <p:cNvSpPr txBox="1"/>
          <p:nvPr/>
        </p:nvSpPr>
        <p:spPr>
          <a:xfrm>
            <a:off x="255181" y="1360967"/>
            <a:ext cx="8611007"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EDV system features the idiom of linked highlighting between views, here a baseball statistics dataset with linked bar charts, scatterplots, and a histogram.</a:t>
            </a:r>
          </a:p>
          <a:p>
            <a:pPr marL="285750" indent="-285750" algn="l">
              <a:buFont typeface="Arial" panose="020B0604020202020204" pitchFamily="34" charset="0"/>
              <a:buChar char="•"/>
            </a:pPr>
            <a:r>
              <a:rPr lang="en-GB" sz="1600" i="0" dirty="0"/>
              <a:t>In Figure (a), the user has selected players with high salaries in the smoothed histogram view on the upper right.</a:t>
            </a:r>
          </a:p>
          <a:p>
            <a:pPr marL="285750" indent="-285750" algn="l">
              <a:buFont typeface="Arial" panose="020B0604020202020204" pitchFamily="34" charset="0"/>
              <a:buChar char="•"/>
            </a:pPr>
            <a:r>
              <a:rPr lang="en-GB" sz="1600" i="0" dirty="0"/>
              <a:t>In Figure (b), the user has selected players in the bottom group in the Assists-</a:t>
            </a:r>
            <a:r>
              <a:rPr lang="en-GB" sz="1600" i="0" dirty="0" err="1"/>
              <a:t>PutOut</a:t>
            </a:r>
            <a:r>
              <a:rPr lang="en-GB" sz="1600" i="0" dirty="0"/>
              <a:t> chart</a:t>
            </a:r>
          </a:p>
          <a:p>
            <a:pPr marL="285750" indent="-285750" algn="l">
              <a:buFont typeface="Arial" panose="020B0604020202020204" pitchFamily="34" charset="0"/>
              <a:buChar char="•"/>
            </a:pPr>
            <a:endParaRPr lang="en-GB" sz="1600" i="0" dirty="0"/>
          </a:p>
        </p:txBody>
      </p:sp>
    </p:spTree>
    <p:extLst>
      <p:ext uri="{BB962C8B-B14F-4D97-AF65-F5344CB8AC3E}">
        <p14:creationId xmlns:p14="http://schemas.microsoft.com/office/powerpoint/2010/main" val="9890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02A9-DA43-4DAA-A7EF-ECFF4E2CBCC8}"/>
              </a:ext>
            </a:extLst>
          </p:cNvPr>
          <p:cNvSpPr>
            <a:spLocks noGrp="1"/>
          </p:cNvSpPr>
          <p:nvPr>
            <p:ph type="title"/>
          </p:nvPr>
        </p:nvSpPr>
        <p:spPr/>
        <p:txBody>
          <a:bodyPr/>
          <a:lstStyle/>
          <a:p>
            <a:r>
              <a:rPr lang="en-GB" dirty="0"/>
              <a:t>Coordination: sharing data</a:t>
            </a:r>
          </a:p>
        </p:txBody>
      </p:sp>
      <p:sp>
        <p:nvSpPr>
          <p:cNvPr id="3" name="Date Placeholder 2">
            <a:extLst>
              <a:ext uri="{FF2B5EF4-FFF2-40B4-BE49-F238E27FC236}">
                <a16:creationId xmlns:a16="http://schemas.microsoft.com/office/drawing/2014/main" id="{74EC7E4A-E7CB-4C6E-BC3F-6D295160E5ED}"/>
              </a:ext>
            </a:extLst>
          </p:cNvPr>
          <p:cNvSpPr>
            <a:spLocks noGrp="1"/>
          </p:cNvSpPr>
          <p:nvPr>
            <p:ph type="dt" sz="half" idx="10"/>
          </p:nvPr>
        </p:nvSpPr>
        <p:spPr/>
        <p:txBody>
          <a:bodyPr/>
          <a:lstStyle/>
          <a:p>
            <a:pPr>
              <a:defRPr/>
            </a:pPr>
            <a:fld id="{7CA110F9-B167-4355-9DDF-28DB8EE2DEB4}"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2ADEF96-243F-4527-966D-FF051306EBB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A3DA145-EFA6-4B38-B7DF-88C57ED723D0}"/>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C0A628E7-D756-4340-A8C6-52AFC9FE8310}"/>
              </a:ext>
            </a:extLst>
          </p:cNvPr>
          <p:cNvSpPr txBox="1"/>
          <p:nvPr/>
        </p:nvSpPr>
        <p:spPr>
          <a:xfrm>
            <a:off x="244549" y="1424763"/>
            <a:ext cx="8621639" cy="317009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There are three alternatives: with shared data, both views could each show </a:t>
            </a:r>
            <a:r>
              <a:rPr lang="en-GB" sz="2000" b="1" i="0" dirty="0">
                <a:solidFill>
                  <a:srgbClr val="7629FF"/>
                </a:solidFill>
              </a:rPr>
              <a:t>all </a:t>
            </a:r>
            <a:r>
              <a:rPr lang="en-GB" sz="2000" i="0" dirty="0"/>
              <a:t>of the data; with </a:t>
            </a:r>
            <a:r>
              <a:rPr lang="en-GB" sz="2000" b="1" i="0" dirty="0">
                <a:solidFill>
                  <a:srgbClr val="7629FF"/>
                </a:solidFill>
              </a:rPr>
              <a:t>overview–detail</a:t>
            </a:r>
            <a:r>
              <a:rPr lang="en-GB" sz="2000" i="0" dirty="0"/>
              <a:t>, one view could show a subset of what is in the other, or with </a:t>
            </a:r>
            <a:r>
              <a:rPr lang="en-GB" sz="2000" b="1" i="0" dirty="0">
                <a:solidFill>
                  <a:srgbClr val="7629FF"/>
                </a:solidFill>
              </a:rPr>
              <a:t>small multiples</a:t>
            </a:r>
            <a:r>
              <a:rPr lang="en-GB" sz="2000" i="0" dirty="0"/>
              <a:t>, the views could show different partitions of the dataset into disjoint pieces.</a:t>
            </a:r>
          </a:p>
          <a:p>
            <a:pPr marL="285750" indent="-285750" algn="l">
              <a:buFont typeface="Arial" panose="020B0604020202020204" pitchFamily="34" charset="0"/>
              <a:buChar char="•"/>
            </a:pPr>
            <a:r>
              <a:rPr lang="en-GB" sz="2000" i="0" dirty="0"/>
              <a:t>Showing all of the data in each view is common with multiform systems, where the encoding differs between the views.</a:t>
            </a:r>
          </a:p>
          <a:p>
            <a:pPr marL="285750" indent="-285750" algn="l">
              <a:buFont typeface="Arial" panose="020B0604020202020204" pitchFamily="34" charset="0"/>
              <a:buChar char="•"/>
            </a:pPr>
            <a:r>
              <a:rPr lang="en-GB" sz="2000" i="0" dirty="0"/>
              <a:t>With overview–detail, one of the views shows information about the entire dataset to provide an overview of everything. One or more additional views show more detailed information about a subset of the data that is selected by the viewer from the overview.</a:t>
            </a:r>
          </a:p>
        </p:txBody>
      </p:sp>
    </p:spTree>
    <p:extLst>
      <p:ext uri="{BB962C8B-B14F-4D97-AF65-F5344CB8AC3E}">
        <p14:creationId xmlns:p14="http://schemas.microsoft.com/office/powerpoint/2010/main" val="788271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66A6-C0E6-4F54-B73C-1C8E65C10ED9}"/>
              </a:ext>
            </a:extLst>
          </p:cNvPr>
          <p:cNvSpPr>
            <a:spLocks noGrp="1"/>
          </p:cNvSpPr>
          <p:nvPr>
            <p:ph type="title"/>
          </p:nvPr>
        </p:nvSpPr>
        <p:spPr/>
        <p:txBody>
          <a:bodyPr/>
          <a:lstStyle/>
          <a:p>
            <a:r>
              <a:rPr lang="en-GB" dirty="0"/>
              <a:t>Example: bird’s eye maps</a:t>
            </a:r>
          </a:p>
        </p:txBody>
      </p:sp>
      <p:sp>
        <p:nvSpPr>
          <p:cNvPr id="3" name="Date Placeholder 2">
            <a:extLst>
              <a:ext uri="{FF2B5EF4-FFF2-40B4-BE49-F238E27FC236}">
                <a16:creationId xmlns:a16="http://schemas.microsoft.com/office/drawing/2014/main" id="{EAA03E77-3878-42C3-88EA-D955A79CA794}"/>
              </a:ext>
            </a:extLst>
          </p:cNvPr>
          <p:cNvSpPr>
            <a:spLocks noGrp="1"/>
          </p:cNvSpPr>
          <p:nvPr>
            <p:ph type="dt" sz="half" idx="10"/>
          </p:nvPr>
        </p:nvSpPr>
        <p:spPr/>
        <p:txBody>
          <a:bodyPr/>
          <a:lstStyle/>
          <a:p>
            <a:pPr>
              <a:defRPr/>
            </a:pPr>
            <a:fld id="{F760C57D-2A4D-4E04-A035-454FB678BC88}"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811C4EC7-CDE5-48F0-A75C-15C3CD50875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7300290-D169-4CD1-914F-FF064B4B411F}"/>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pic>
        <p:nvPicPr>
          <p:cNvPr id="6" name="Picture 5">
            <a:extLst>
              <a:ext uri="{FF2B5EF4-FFF2-40B4-BE49-F238E27FC236}">
                <a16:creationId xmlns:a16="http://schemas.microsoft.com/office/drawing/2014/main" id="{E1B5E707-995C-450A-A714-BFA126138033}"/>
              </a:ext>
            </a:extLst>
          </p:cNvPr>
          <p:cNvPicPr>
            <a:picLocks noChangeAspect="1"/>
          </p:cNvPicPr>
          <p:nvPr/>
        </p:nvPicPr>
        <p:blipFill>
          <a:blip r:embed="rId2"/>
          <a:stretch>
            <a:fillRect/>
          </a:stretch>
        </p:blipFill>
        <p:spPr>
          <a:xfrm>
            <a:off x="1544379" y="2686373"/>
            <a:ext cx="5715000" cy="3429000"/>
          </a:xfrm>
          <a:prstGeom prst="rect">
            <a:avLst/>
          </a:prstGeom>
        </p:spPr>
      </p:pic>
      <p:sp>
        <p:nvSpPr>
          <p:cNvPr id="7" name="TextBox 6">
            <a:extLst>
              <a:ext uri="{FF2B5EF4-FFF2-40B4-BE49-F238E27FC236}">
                <a16:creationId xmlns:a16="http://schemas.microsoft.com/office/drawing/2014/main" id="{BD938AEA-F6EF-4BFB-A7FD-27E223CFA270}"/>
              </a:ext>
            </a:extLst>
          </p:cNvPr>
          <p:cNvSpPr txBox="1"/>
          <p:nvPr/>
        </p:nvSpPr>
        <p:spPr>
          <a:xfrm>
            <a:off x="276446" y="1240921"/>
            <a:ext cx="8589741" cy="1323439"/>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A small rectangle within the overview shows the region viewable within the detail view.</a:t>
            </a:r>
          </a:p>
          <a:p>
            <a:pPr marL="285750" indent="-285750" algn="l">
              <a:buFont typeface="Arial" panose="020B0604020202020204" pitchFamily="34" charset="0"/>
              <a:buChar char="•"/>
            </a:pPr>
            <a:r>
              <a:rPr lang="en-GB" sz="1600" i="0" dirty="0"/>
              <a:t>Usually, linkage is unidirectional, where position and size of the rectangle in the overview updates as the user pans and zooms within the large detail view. </a:t>
            </a:r>
          </a:p>
          <a:p>
            <a:pPr marL="285750" indent="-285750" algn="l">
              <a:buFont typeface="Arial" panose="020B0604020202020204" pitchFamily="34" charset="0"/>
              <a:buChar char="•"/>
            </a:pPr>
            <a:r>
              <a:rPr lang="en-GB" sz="1600" i="0" dirty="0"/>
              <a:t>With bidirectionally linked views, the rectangle can also be moved within the small view to update the region shown in the large one.</a:t>
            </a:r>
          </a:p>
        </p:txBody>
      </p:sp>
    </p:spTree>
    <p:extLst>
      <p:ext uri="{BB962C8B-B14F-4D97-AF65-F5344CB8AC3E}">
        <p14:creationId xmlns:p14="http://schemas.microsoft.com/office/powerpoint/2010/main" val="784331468"/>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2062</TotalTime>
  <Words>2674</Words>
  <Application>Microsoft Office PowerPoint</Application>
  <PresentationFormat>On-screen Show (4:3)</PresentationFormat>
  <Paragraphs>153</Paragraphs>
  <Slides>22</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22</vt:i4>
      </vt:variant>
    </vt:vector>
  </HeadingPairs>
  <TitlesOfParts>
    <vt:vector size="34" baseType="lpstr">
      <vt:lpstr>Arial</vt:lpstr>
      <vt:lpstr>Calibri</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Advanced Data Analytics: Multiple Views</vt:lpstr>
      <vt:lpstr>Overview</vt:lpstr>
      <vt:lpstr>Splitting the display</vt:lpstr>
      <vt:lpstr>Why use multiple views?</vt:lpstr>
      <vt:lpstr>Coordination: encoding shared or different?</vt:lpstr>
      <vt:lpstr>Rationale for multiform views</vt:lpstr>
      <vt:lpstr>Example: exploratory data visualiser (EDV)</vt:lpstr>
      <vt:lpstr>Coordination: sharing data</vt:lpstr>
      <vt:lpstr>Example: bird’s eye maps</vt:lpstr>
      <vt:lpstr>Example: multiform overview-detail microarrays</vt:lpstr>
      <vt:lpstr>Small multiples</vt:lpstr>
      <vt:lpstr>Example: Cerebral</vt:lpstr>
      <vt:lpstr>Example: Improvise</vt:lpstr>
      <vt:lpstr>Partitioning</vt:lpstr>
      <vt:lpstr>Views and glyphs</vt:lpstr>
      <vt:lpstr>List alignment</vt:lpstr>
      <vt:lpstr>Matrix alignment</vt:lpstr>
      <vt:lpstr>Superimposing layers</vt:lpstr>
      <vt:lpstr>Static layers</vt:lpstr>
      <vt:lpstr>Example: superimposed line charts</vt:lpstr>
      <vt:lpstr>Dynamic layers</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2022-02-12T12:17:36Z</dcterms:modified>
</cp:coreProperties>
</file>